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96" r:id="rId4"/>
    <p:sldId id="291" r:id="rId5"/>
    <p:sldId id="292" r:id="rId6"/>
    <p:sldId id="293" r:id="rId7"/>
    <p:sldId id="294" r:id="rId8"/>
    <p:sldId id="2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3:48.2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226 0,'880'0,"-1985"0,2024 0,11444 0,-11545 0,5 0,21 0,7258 0,1747 0,-9846 0,17 0,84 0,-84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13 11040,'-13'-7'3408,"11"6"-3072,1 0 1,-1 0 0,1 1 0,-1-1 0,1 1 0,-1 0 0,1-1 0,-1 1-1,1 0 1,-1 0 0,1 0 0,-1 0 0,1 0 0,-1 0 0,0 0-337,-4 0 946,5 0-162,6 5 1152,2-1-1545,-1 0 0,0 0-1,0 1 1,-1 0 0,0 0 0,0 1-1,0 0 1,0-1 0,0 3-391,10 15 661,11 22-661,-1 1 355,-2-11-266,2-1 0,0-1 0,3-1 0,1-2 0,1-1 0,6 3-89,-6-6 74,115 102 463,-114-98-367,-2 1-1,-1 2 1,10 17-170,62 101 408,-34-49 10,-56-89-331,-8-11-59,-1 0 0,1 1 1,0-1-1,-1 1 0,1-1 0,-1 1 1,0-1-1,0 1 0,0 0 1,0 0-1,0-1 0,-1 1 0,1 0 1,-1 0-1,0 0 0,0 2-28,0-4 5,0-1-1,0 1 1,0-1-1,0 1 1,0 0-1,0-1 1,0 1 0,-1 0-1,1-1 1,0 1-1,-1-1 1,1 1-1,0 0 1,-1-1-1,1 1 1,0-1 0,-1 1-1,1-1 1,-1 1-1,1-1 1,-1 0-1,1 1 1,-1-1-1,1 0 1,-1 1 0,0-1-1,1 0 1,-1 1-1,1-1 1,-1 0-1,0 0 1,1 0-1,-1 0 1,0 0 0,1 0-1,-1 0-4,-28-1 255,18 0-205,-72-4 4,-1 4-1,1 4 0,-1 4 1,-53 11-54,-197 34-326,314-50 86,-1 0-1,0-1 1,-11-2 240,25 0-502,-1 0 0,0 0 1,1-1-1,-1 0 1,0 0 501,4 0-755,0 0 0,0 0 1,0 0-1,0 0 1,0 0-1,0-1 1,1 0-1,0 0 0,-1 0 755,-7-12-4943,2-4-705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2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0 576 10112,'5'-132'5296,"-5"118"-4683,1 0 0,0 1 0,1-1 1,0 0-1,1 0 0,1 1 1,1-4-614,-5 17 29,0 0 0,0 0 0,0-1 0,0 1 0,0 0 0,0 0 0,0-1 1,0 1-1,1 0 0,-1 0 0,0 0 0,0-1 0,0 1 0,0 0 0,0 0 0,0 0 1,1-1-1,-1 1 0,0 0 0,0 0 0,0 0 0,1 0 0,-1 0 0,0-1 0,0 1 0,1 0 1,-1 0-1,0 0 0,0 0 0,0 0 0,1 0 0,-1 0 0,0 0 0,0 0 0,1 0 0,-1 0 1,0 0-1,0 0-29,7 8 698,2 17 143,1 15 465,-3 1-1,3 40-1305,-2 83 940,-7-115-726,3 63 146,23 415 960,-20-433-1243,7 72 374,-14-152-331,0-13-103,0 1 1,0-1 0,0 1 0,0-1 0,0 1 0,0-1 0,0 1-1,0-1 1,0 1 0,1-1 0,-1 1 0,1-1 0,-1 0 0,1 1 0,-1-1-1,2 1-17,-1-2 1,0 0-1,0 0 1,0 0-1,0 0 1,0 0-1,0 0 1,0-1-1,0 1 1,0-1-1,0 1 1,0 0-1,0-1 1,0 0-1,1 0 0,2-1-23,47-19-16,10 0 39,27-10 2,-40 12 24,-2-2 1,-1-3-1,34-23-26,-57 32 30,0-1 0,-1-1 0,-1 0 1,-1-2-1,0-1 0,-1 0 0,-2-1 0,3-6-30,-4 4 29,-1-2 0,-2 0-1,0 0 1,-2-1 0,0 0-1,-2-1 1,-1 0 0,-2 0 0,0-1-1,-2 0 1,-1 1 0,-1-1-1,-2-21-28,-4-10 38,-2 0-1,-2 1 0,-3 0 0,-9-20-37,11 46-5,-1 1 1,-1 1-1,-2 0 1,-1 0-1,-1 2 1,-2 0-1,-1 1 0,-12-13 5,14 21-30,0 2-1,-2 0 0,1 1 0,-2 0 0,0 2 1,-3 0 30,10 5-65,-1 2 0,-1 0 0,1 1 0,-1 0 1,0 1-1,-1 0 0,1 2 0,-1 0 0,-13-1 65,24 3-59,0 1 0,0 0-1,0 0 1,0 0-1,0 1 1,0 0-1,0 0 1,0 0 0,0 0-1,0 1 1,1 0-1,-1 0 1,1 0-1,-1 0 1,1 1 0,0 0-1,0 0 1,0 0-1,0 0 1,0 1-1,1 0 1,-1-1 0,1 1-1,0 0 1,1 1-1,-1-1 1,1 0-1,-1 2 61,-1 2-277,1 1 0,-1 0 0,2 0 0,-1 0 0,1 0 0,1 0 0,-1 0 0,2 1 0,-1-1 0,1 0 0,1 7 276,2 3-1064,0 0-1,1-1 1,1 0 0,0 1-1,5 7 1065,19 47-5503</inkml:trace>
  <inkml:trace contextRef="#ctx0" brushRef="#br0" timeOffset="596.13">1222 1221 11392,'0'-3'396,"-1"1"0,1-1 0,-1 0 1,0 0-1,0 1 0,0-1 0,0 0 0,0 1 1,0-1-1,-1 1 0,1-1 0,-1 1 0,0-1-396,1 2 103,0-1 0,0 1-1,0 0 1,0 0-1,0-1 1,-1 1 0,1 0-1,0 0 1,-1 0-1,1 0 1,-1 1 0,1-1-1,-1 0 1,1 1-1,-1-1 1,0 1-1,1-1 1,-1 1 0,0 0-1,1 0 1,-1 0-1,-1 0-102,-6 1 199,1 1-1,0 1 0,-1-1 0,1 2 1,0-1-1,1 1 0,-1 0 0,0 0 0,1 1 1,-3 2-199,-1 3 226,-1 0 1,2 0-1,-1 1 1,1 0-1,-5 9-226,12-16 63,-1 1-1,1 0 1,1 0-1,-1 0 1,1 0-1,-1 0 1,2 1 0,-1-1-1,1 0 1,-1 1-1,1 0 1,1-1 0,-1 5-63,1-5 21,1 0 1,-1-1 0,1 1 0,0-1-1,0 1 1,1-1 0,-1 1 0,1-1 0,0 0-1,0 0 1,1 0 0,-1 0 0,1 0 0,0 0-1,0-1 1,0 1 0,1 0-22,4 3 14,1 0 0,-1 0 0,1-1 0,1 0 0,-1 0 0,1-1 0,0-1 0,0 1 0,1-2 1,-1 1-1,1-1 0,0-1 0,-1 0 0,1-1 0,0 0 0,0 0 0,0-1 0,0-1 0,0 0 0,0 0 0,0-1 0,4-1-14,9-5 72,1 0-1,-1-2 1,-1 0-1,3-4-71,-13 8 119,-1-2 0,0 0 0,-1 0 0,0-1 0,0 0 0,-1-1 0,0 0 0,3-4-119,-11 10 39,0 0 0,1 0 0,-1 0 0,-1 0 1,1-1-1,-1 1 0,1 0 0,-1-1 0,0 1 0,-1-1 1,1 1-1,-1-1 0,0 1 0,0-1 0,0 0 1,-1 1-1,0-1 0,0 1 0,0 0 0,0-1 1,0 1-1,-2-3-39,-5-10 47,0 0 0,-1 0 0,0 1 0,-11-13-47,10 15 18,-1 0 1,0 0-1,-2 1 0,-1-1-18,6 7-19,0 1 1,0 0-1,0 0 0,-1 0 0,0 1 0,0 1 1,-8-4 18,15 7-36,0 1 0,0-1 1,0 1-1,0-1 1,-1 1-1,1 0 1,0 0-1,0 0 0,-1 0 1,1 0-1,0 1 1,0-1-1,0 1 1,-1-1-1,0 2 36,2-2-75,0 1 1,0-1-1,0 0 1,0 1-1,1 0 1,-1-1-1,0 1 1,0-1-1,1 1 1,-1 0-1,0 0 1,1-1-1,-1 1 1,1 0-1,-1 0 1,1 0-1,-1 0 1,1-1-1,0 1 1,-1 0-1,1 0 1,0 0-1,0 0 1,0 0-1,-1 0 1,1 0-1,0 0 1,0 0-1,0 0 1,1 0-1,-1 0 1,0 0-1,0 0 1,1 1 74,1 2-571,0 1-1,0 0 1,1-1 0,-1 0 0,1 1-1,1-1 1,-1 0 0,0 0-1,1-1 1,0 1 0,0-1 0,0 0-1,0 0 1,0 0 0,1 0 0,-1-1-1,2 1 572,24 7-4154</inkml:trace>
  <inkml:trace contextRef="#ctx0" brushRef="#br0" timeOffset="963.373">1963 584 14656,'0'-83'8245,"8"108"-6459,1 149-864,-3-37-772,29 198-54,-25-282-221,2 0 0,5 7 125,-16-55-140,0-2-62,-1 0 1,1 0 0,0 0-1,0 0 1,0 0 0,0 0-1,1 0 1,-1-1 0,1 1-1,-1-1 1,1 1 0,0-1-1,0 1 1,0-1 0,1 0-1,-1 0 1,3 2 201,-4-25-9061,-1 6 4656</inkml:trace>
  <inkml:trace contextRef="#ctx0" brushRef="#br0" timeOffset="1293.281">1513 818 13760,'0'-1'121,"0"0"1,1 0 0,-1 1 0,0-1 0,0 0 0,1 0 0,-1 1-1,1-1 1,-1 0 0,1 1 0,-1-1 0,1 0 0,-1 1 0,1-1-1,0 1 1,-1-1 0,1 1 0,0-1 0,-1 1 0,1 0 0,1-1-122,18-8 1689,-17 8-1410,28-9 788,0 2-1,0 2 0,0 0 0,30 0-1066,-21 1 263,170-11 747,94 9-1010,25-1-311,-304 7 46,16-2-1963,1 2 1,20 3 2227,-62-2-95,0 0-1,1 0 1,-1 0 0,0 0 0,1 0-1,-1 0 1,0 0 0,0 0-1,1 0 1,-1 0 0,0 0-1,1 0 1,-1 0 0,0 0-1,1 0 1,-1 1 0,0-1-1,0 0 1,1 0 0,-1 0-1,0 0 1,0 1 0,1-1-1,-1 0 1,0 0 0,0 1-1,0-1 1,1 0 0,-1 0 0,0 1-1,0-1 1,0 0 0,0 0-1,0 1 1,0-1 0,1 0-1,-1 1 1,0-1 0,0 0-1,0 0 1,0 1 0,0-1-1,0 0 1,0 1 0,0-1-1,0 0 1,0 1 0,-1-1-1,1 0 1,0 0 0,0 1-1,0-1 1,0 0 0,0 1 0,0-1-1,-1 0 1,1 0 0,0 1-1,0-1 1,0 0 0,-1 0-1,1 0 1,0 1 95,-8 13-4181</inkml:trace>
  <inkml:trace contextRef="#ctx0" brushRef="#br0" timeOffset="1628.526">2332 144 14784,'4'0'303,"0"0"0,0 0 0,0 0 0,0 0 0,0 1 0,0-1 0,-1 1 0,1 0 0,0 0 0,0 1 0,-1-1 0,1 1 0,-1 0 0,1 0 0,-1 0 0,0 0 0,0 1 0,0-1 0,0 1 0,0 0 0,0-1 0,0 3-303,4 4 331,-1 1 1,0 0-1,0 1 0,-1 0 0,-1-1 1,1 3-332,7 24 880,0 10-880,-9-37 65,7 36 180,-3 0 0,-1 0 0,-1 14-245,-1 139 304,-4-175-281,-5 185-54,1-110-354,4-62-622,1 21 1007,0-47-468,1 0 0,0 0 0,0 0 0,1 0 0,1 0 0,-1-1 0,2 1 468,-3-7-534,0-1 1,0 0-1,0 1 0,0-1 1,0 0-1,1 0 0,0 0 1,0 0-1,0-1 0,0 1 1,0-1-1,0 0 0,0 0 1,1 0-1,0 0 534,0 0-779,-1-1 1,1 0-1,0 0 0,0-1 1,-1 1-1,2-1 779,-5 0-5</inkml:trace>
  <inkml:trace contextRef="#ctx0" brushRef="#br0" timeOffset="1980.951">2667 1173 13984,'2'3'182,"0"-1"1,0 0 0,0 0 0,0 0-1,0 0 1,1 0 0,-1-1 0,1 1 0,-1-1-1,1 1 1,0-1 0,-1 0 0,4 1-183,-1-1 226,1 0 0,-1 0 1,1 0-1,0-1 1,-1 0-1,1 0 0,1 0-226,11-3 363,0 0 0,0-1 0,0-1 0,1-1-363,-18 6 11,16-6 95,-1 0-1,0-1 1,-1-1-1,1 0 1,-2-1-1,1-1 1,-1 0-1,0-1 0,9-10-105,-16 14 29,0 0-1,0-1 0,-1 0 0,0 0 1,0-1-1,-1 0 0,0 0 0,0 0 1,-1 0-1,-1-1 0,1 1 0,-1-1 1,-1 0-1,0 0 0,0 0 0,-1 0 1,-1-2-29,1 9 9,-1-1 0,0 1 0,-1-1 0,1 1 0,-1-1 1,1 1-1,-1 0 0,0-1 0,0 1 0,0 0 0,-1 0 0,1-1 1,-1 1-1,0 0 0,0 0 0,0 1 0,0-1 0,0 0 0,-1 1 1,1-1-1,-1 1 0,0 0 0,1 0 0,-1 0 0,0 0 0,0 0 1,0 1-1,-1-1 0,1 1 0,0 0 0,0 0 0,-1 0 0,1 1 1,-1-1-1,1 1 0,-1-1 0,1 1 0,-1 0 0,1 1 0,-1-1 1,1 1-1,-2 0-9,-4 1 23,1 0 1,-1 0-1,1 1 1,0 0 0,0 1-1,0 0 1,0 0-1,1 1 1,0 0 0,-1 0-24,-6 7 105,0 0 0,1 0 0,0 2 0,-3 4-105,1 1 126,1-1-1,1 1 1,1 1 0,0 1-126,8-13 23,0 0 0,1 1 0,0-1 0,0 1 0,0-1 1,1 1-1,1 0 0,-1 0 0,2 0 0,-1 0 0,1 8-23,1-13 10,0 0 0,-1 1 0,2-1 0,-1 0 0,0 0 0,1 0 0,0 0 0,0 0-1,0-1 1,0 1 0,1-1 0,2 4-10,0-2 25,0 1-1,1-1 0,0 0 1,0 0-1,0-1 0,1 0 1,0 0-25,11 5 59,0-1 0,1 0 1,-1-2-1,1 0 1,5-1-60,-9-2-350,1 0-1,-1-1 1,0-1 0,1-1 0,-1 0 0,1-1 0,-1 0 350,7-3-2206,-1 0 0,0-1 0,0-1 0,13-5 2206,19-12-4458</inkml:trace>
  <inkml:trace contextRef="#ctx0" brushRef="#br0" timeOffset="2511.917">3702 881 12864,'-2'-8'456,"-1"0"0,0 0 1,0 1-1,-2-4-456,-2-4 905,5 12-794,0 0-1,0 0 0,0 0 1,-1 1-1,1-1 1,0 0-1,-1 1 0,0 0 1,0-1-1,0 1 1,0 0-1,0 0 1,0 1-1,0-1 0,-1 1 1,1 0-1,-1-1 1,1 1-1,-1 1 0,-2-1-110,-1 0 93,1 0-1,-1 0 0,0 1 0,0 0 1,1 1-1,-1-1 0,0 1 0,1 0 1,-1 1-1,-6 2-92,4 0 51,-1 1 0,1 0-1,0 1 1,0 0 0,1 0 0,-1 1 0,1 0 0,1 0 0,0 1 0,0 0 0,0 1 0,1-1 0,0 1 0,-1 3-51,-6 12 3,1 1 1,1-1-1,1 2 1,1 0-1,1 0-3,7-20-6,-1 1-1,1-1 0,-1 0 0,2 1 1,-1 0-1,1-1 0,0 1 1,0-1-1,1 1 0,0-1 0,0 1 1,1-1-1,0 0 7,-1-2-2,1 0 1,0 0-1,0 0 1,0-1-1,0 1 1,1-1-1,-1 0 1,1 1-1,0-1 1,0 0 0,0-1-1,0 1 1,1 0-1,-1-1 1,1 0-1,-1 0 1,1 0-1,0 0 1,0-1-1,2 1 2,0 0 14,1 0 0,-1-1 0,0 0 0,1 0 0,-1 0 0,1-1 0,-1 0 1,1 0-1,-1-1 0,1 0 0,-1 0 0,0-1 0,0 1 0,1-1 0,-1-1 0,0 1 0,-1-1 0,1 0 0,0 0 0,-1-1 0,1 1 0,-1-1 0,4-5-14,5-4 38,-2 0 0,1-1-1,-2-1 1,0 0-1,-1 0 1,0-1 0,6-15-38,2-9 20,-2 0 1,-1-2-1,-2 1 1,-3-1 0,-1-1-1,-2 0 1,-1 0-1,-3-6-20,0-30 81,-4-1-1,-4 1 0,-13-77-80,13 128 127,-12-69 517,13 80-336,0 1 1,-2-1 0,0 1-1,-5-9-308,9 22 79,1 0-1,-1 0 1,0 0-1,0 1 1,0-1-1,0 0 1,0 1-1,-1 0 1,1 0-1,-1-1 1,1 1-1,-2 0-78,3 1 29,0 1 0,0-1 0,-1 1 0,1 0 0,0-1 0,0 1 0,-1 0 0,1 0-1,0-1 1,0 1 0,-1 0 0,1 0 0,0 1 0,0-1 0,-1 0 0,1 0 0,0 1-1,0-1 1,0 0 0,-1 1 0,1-1 0,0 1 0,0 0 0,0-1 0,0 1 0,0 0-1,0 0 1,0-1 0,0 1 0,0 0 0,1 0 0,-1 0-29,-2 3 53,0-1-1,1 0 1,0 1-1,-1 0 1,1 0 0,1 0-1,-1 0 1,0 0 0,1 0-1,0 2-52,-3 10 150,2 0 1,-1 6-151,-1 28 223,3-1 0,3 31-223,14 107 188,2-38-94,6-1-1,42 136-93,-60-262 4,19 68-2584,31 70 2580,-53-152-757,1 1 1,-1 0-1,2-1 0,-1 0 1,1 0-1,1 0 0,0-1 1,4 5 756,12 6-5253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6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1834 106 9664,'9'-18'1453,"-1"-1"0,-1 0 1,0 0-1,1-12-1453,-8 75 6509,0 22-5146,-5 20 253,-13 60-1616,-25 87 647,-5 42-148,41-224-422,-10 80 173,14-100-199,2 1 0,1-1 0,2 3-51,-1-26 6,0 1-1,0-1 1,1 1 0,0-1-1,1 0 1,3 8-6,-4-12 31,0 0-1,0 0 1,0-1 0,1 1-1,0 0 1,0-1-1,0 0 1,0 1 0,0-1-1,1 0 1,-1-1 0,1 1-1,4 1-30,2 1 61,0 0 0,1-2 0,0 1-1,0-1 1,0-1 0,0 0 0,0 0 0,0-1 0,1-1-1,9 0-60,16-3 86,-1-1-1,25-6-85,552-98-544,-575 100-428,18-3-2931,-38 10 1359</inkml:trace>
  <inkml:trace contextRef="#ctx0" brushRef="#br0" timeOffset="334.495">3029 784 16384,'7'-8'2098,"-7"8"-2001,0 0 0,0 0-1,0-1 1,1 1 0,-1 0 0,0 0 0,0 0 0,0 0-1,0 0 1,1 0 0,-1 0 0,0 0 0,0 0 0,0 1 0,1-1-1,-1 0 1,0 0 0,0 0 0,0 0 0,1 0 0,-1 0 0,0 0-1,0 0 1,0 0 0,0 1 0,0-1 0,1 0 0,-1 0 0,0 0-1,0 0 1,0 1-97,1 0 143,-1 0 0,1 0 0,-1 0-1,1 0 1,-1 0 0,1 0 0,-1 1-1,0-1 1,0 0 0,0 0 0,1 1 0,-1-1-1,0 0 1,-1 0 0,1 2-143,-17 140-2021,6 20 2021,10-148-654,0-3-400,0 0-1,1 0 0,0 1 1,1-1-1,1-1 1,2 12 1054,-4-22-250,1 1 0,-1-1 0,1 0 0,-1 0 0,1 0 1,-1 0-1,1 0 0,0 0 0,-1 0 0,1 0 0,0 0 0,0 0 1,0 0 249,10 1-3856</inkml:trace>
  <inkml:trace contextRef="#ctx0" brushRef="#br0" timeOffset="668.856">2935 198 14912,'-5'0'896,"5"7"-257,5-2-255,4-1-352,4 7-32,5 1-416,5 4-191,8 11 319,-1 21-800,2 20-288,-1 11-2592</inkml:trace>
  <inkml:trace contextRef="#ctx0" brushRef="#br0" timeOffset="1006.616">3376 1141 16927,'0'-41'4204,"0"-26"682,3-7-4886,-1 51 78,1 1 1,1 0 0,1 1-1,1-1 1,3-6-79,-6 19 57,1 0-1,0 0 1,0 1-1,1-1 1,0 1 0,0 0-1,5-5-56,-8 11 15,0-1 0,1 1 0,-1 0 0,1 0 0,0 0 0,-1 1 1,1-1-1,0 1 0,0-1 0,0 1 0,0 0 0,0 0 0,0 0 0,0 0 0,1 1 0,-1-1 0,0 1 0,0 0 0,1 0 0,-1 0 0,0 0 0,0 1 0,1-1 0,1 2-15,6 1 38,0 0-1,-1 1 1,1 1-1,-1 0 1,0 0-1,0 1 1,-1 0-1,0 0 1,0 1-1,5 5-37,13 14 25,-1 2 0,12 16-25,-8-8-222,2-1 222,-19-22-533,0-1-1,1 0 1,7 3 533,-15-11-679,-1-1-1,1 1 1,0-1-1,1 0 1,-1-1-1,0 0 1,1 0-1,-1 0 1,1-1-1,4 1 680,16-1-5695</inkml:trace>
  <inkml:trace contextRef="#ctx0" brushRef="#br0" timeOffset="1335.095">4104 855 14304,'24'2'2244,"11"0"-435,14-6 374,36-9-2183,-70 11 104,0-2 0,0 0 0,0-1 0,-1-1 0,0 0 1,0 0-1,9-7-104,-19 10 11,0 0 0,0 0-1,0-1 1,-1 1 0,0-1 0,0 1 0,0-1 0,0 0 0,0 0 0,-1-1 0,1 1 0,-1 0 0,-1-1 0,1 1 0,0-1 0,-1 0-11,0 2 10,-1 0 1,1 1 0,-1-1 0,0 0 0,0 1 0,0-1 0,0 0 0,0 0 0,-1 1 0,1-1-1,-1 0 1,0 1 0,0-1 0,0 1 0,0-1 0,0 1 0,0-1 0,-1 1 0,1 0 0,-1-1-1,0 1 1,1 0 0,-1 0 0,0 0 0,0 1 0,-1-1 0,1 0 0,-2 0-11,1 0 42,-1 0 1,0 0-1,0 0 1,0 0-1,-1 1 1,1 0-1,0 0 1,0 0-1,-1 1 1,1-1 0,0 1-1,-3 0-42,0 0 103,-1 1 1,0 0-1,1 1 0,-1 0 0,0 0 1,-6 3-104,0 1 173,1 0 0,0 1 0,0 0 0,1 1 0,0 1 0,0 0 0,-2 4-173,4-4 77,2 0 0,-1 1 0,1 0-1,0 1 1,1 0 0,1 0 0,0 0 0,0 1 0,1 0 0,0 0-1,1 0 1,1 1 0,0-1 0,0 4-77,2-9 43,0 1-1,0-1 1,1 0-1,0 1 1,1-1-1,-1 1 1,1-1-1,1 1 1,0-1-1,0 0 1,0 0-1,1 0 1,0 0-1,0 0 1,1-1-1,-1 0 1,2 1-1,-1-1 1,1 0-1,-1-1 1,2 1-1,-1-1 1,1 0-1,-1-1 1,2 2-43,14 7 47,0-1 0,0-1 0,1-1 0,0-1 0,1 0 0,7 0-47,10 2-235,0-2 1,1-2-1,13 0 235,-37-6-696,0 0-1,0-2 1,0 0-1,13-2 697,-6-2-3745,1 0-1,19-9 3746,-11 2-5066</inkml:trace>
  <inkml:trace contextRef="#ctx0" brushRef="#br0" timeOffset="4160.618">314 5790 10688,'2'0'1280,"24"-1"8927,-21 1-9928,0 0 0,0-1 1,-1 0-1,1 0 0,0 0 1,0 0-1,-1-1 0,1 0 1,-1 0-1,0 0 0,1-1-279,33-18 870,0 2 0,14-4-870,31-15 484,-20 2-176,-2-3 0,-1-2 0,16-19-308,6-2 409,15-5-409,160-88 696,13-8-16,-164 87-290,-105 75-514,1 0 0,-1 0 0,0 0 0,0 0 0,0 0 0,0-1 0,0 1 0,0 0 0,-1-1 0,1 1 0,0 0 0,-1-1 0,1 1 0,-1-1 0,1-1 124,-1 1-834,1 0 1,0 0 0,0-1-1,0 1 1,0 0 0,0 0 0,0 0-1,0 1 1,1-2 833,6-5-6330</inkml:trace>
  <inkml:trace contextRef="#ctx0" brushRef="#br0" timeOffset="5071.351">2297 4546 12384,'-1'1'686,"2"-2"-569,-1 1 1,0 0-1,0 0 0,0 0 1,0 0-1,0 0 0,0 0 1,0 0-1,0 0 0,0 0 1,0 0-1,0 0 0,0 0 1,0 0-1,0 0 1,0 0-1,1 0 0,-1 0 1,0 1-1,0-1 0,0 0 1,0 0-1,0 0 0,0 0 1,0 0-1,0 0 0,0 0 1,0 0-1,0 0 1,0 0-1,0 0 0,0 0 1,0 0-1,0 0 0,0 0 1,0 0-1,0 0 0,0 0 1,0 0-1,0 0 0,0 1 1,0-1-1,0 0 1,0 0-1,0 0 0,0 0 1,0 0-1,0 0 0,0 0 1,0 0-1,0 0 0,0 0 1,0 0-1,0 0 0,0 0 1,0 0-1,0 0 0,0 0 1,0 1-1,0-1 1,0 0-1,0 0 0,0 0 1,0 0-1,0 0 0,0 0-117,13-1 831,-1-1-1,1 0 0,-1 0 1,1-2-1,-1 1 0,4-3-830,23-6 789,19-5-253,-1-2 0,-1-2 0,-1-3 0,35-21-536,164-106 385,-136 81-333,2-4 136,-37 21-82,3 4 0,13-2-106,38-5 293,65-14-293,-175 61 64,-18 5 6,-7 3-62,1 0 1,-1 1-1,0-1 1,0 0-1,1 1 1,-1 0-1,0 0 0,1-1 1,-1 1-1,1 1 1,-1-1-1,1 0-8,-1 0-53,7-11-2774,23-30-14474,-19 26 12955</inkml:trace>
  <inkml:trace contextRef="#ctx0" brushRef="#br0" timeOffset="5811.359">4269 3308 10240,'-9'2'306,"-15"6"2074,24-8-2210,-1 0 0,0 0 1,1 0-1,-1 1 0,0-1 1,1 0-1,-1 1 0,0-1 0,1 0 1,-1 1-1,1-1 0,-1 1 0,1-1 1,-1 1-1,1-1 0,-1 1 1,1-1-1,-1 1 0,1 0 0,0-1 1,-1 1-1,1 0 0,0-1-170,0 1 146,1-1-1,0 1 0,-1-1 1,1 1-1,0-1 1,-1 0-1,1 1 1,0-1-1,-1 0 0,1 0 1,0 0-1,0 1 1,-1-1-1,1 0 1,0 0-1,0 0 0,0 0 1,-1 0-1,1 0 1,0 0-1,0-1 1,0 1-146,0 0 283,27-2 1152,0-1-1,-1-1 1,0-1 0,23-9-1435,-23 7 399,65-21 410,-2-4-1,35-20-808,-115 48 36,52-23 213,-1-2 0,-1-3 0,50-37-249,157-113 80,-238 165 21,-21 13-37,0 0 0,0-1 0,-1 0 0,0-1 0,0 1 0,4-5-64,-11 10-336,0-1-1072,0-2 957,2 3-6900,10 4 173</inkml:trace>
  <inkml:trace contextRef="#ctx0" brushRef="#br0" timeOffset="6627.158">5829 2342 10912,'-1'1'398,"0"0"1,0 1-1,0-1 1,0 0-1,1 1 1,-1-1 0,0 1-1,1-1 1,-1 1-1,1-1 1,-1 1-1,1-1 1,0 1-1,0 0 1,0-1-1,0 1 1,0-1 0,0 1-1,0 1-398,0 2 1787,14-10 805,9-12-10,16-16-2582,-18 15 496,0 1 0,5-1-496,42-22 757,39-15-757,1 0 123,227-112-17,-268 134-20,-16 8 180,46-16-266,-80 36-297,-9 2 424,0 1-1,-1-1 1,7-3-127,1-6-2556,-5-4-4053,-9 12 1068</inkml:trace>
  <inkml:trace contextRef="#ctx0" brushRef="#br0" timeOffset="7292.981">6096 1545 13888,'37'5'6303,"-7"-4"-4494,0 2 0,21 6-1809,-34-6 388,17 3 80,1 0 290,18 0-758,68 6 374,72 17-374,-141-20 107,7 2 271,-2 1 1,26 12-379,-79-23 44,0 0 1,0 1 0,-1 0-1,1 0 1,-1 0 0,1 0-1,-1 1 1,0-1 0,0 1 0,0 0-1,0 0 1,0 0 0,-1 0-1,1 1 1,-1-1 0,0 0 0,0 1-1,0 0 1,-1 0 0,1 1-45,0 2 79,0 1 0,0 0 0,-1 0 0,0-1 0,-1 1 0,0 0 0,0 0 1,0 0-1,-1 0 0,-1 2-79,-2 9 126,0-1 0,-1-1 0,-1 1 0,-4 5-126,-33 69 219,10-25-84,4-1-95,2 1-1,3 1 0,-11 57-39,35-124-18,-1 6-41,-1 0 1,0 0 0,0 0-1,-1 0 1,1 0 0,-2 1 58,3-6-168,0-1 1,0 0-1,0 0 0,0 0 1,0 0-1,0 0 1,0 0-1,0 0 0,0 0 1,0 0-1,-1 0 1,1 0-1,0-1 0,-1 1 168,0 0-344,1-1-1,-1 0 1,1 0-1,0 1 1,-1-1 0,1 0-1,-1 0 1,1 0-1,-1-1 1,1 1-1,-1 0 1,1 0-1,-1-1 1,1 1-1,0-1 1,-1 0-1,1 1 345,-13-7-6127</inkml:trace>
  <inkml:trace contextRef="#ctx0" brushRef="#br0" timeOffset="8442.178">657 4981 10368,'62'-79'8079,"-62"79"-7995,0 1-1,0-1 1,0 0-1,0 0 1,0 0-1,0 0 1,0 0-1,0 0 1,0 0-1,0 0 1,0 0-1,0 0 1,0 0-1,0 0 0,0 0 1,0 0-1,0 0 1,0 0-1,0 0 1,0 0-1,1 0 1,-1 0-1,0 0 1,0 0-1,0 0 1,0 0-1,0 0 1,0 0-1,0 0 1,0-1-1,0 1 0,0 0 1,0 0-1,0 0 1,0 0-1,0 0 1,0 0-1,0 0 1,0 0-1,0 0-83,-2 7 1148,-8 10-365,-9 7 40,-6 8-77,0 1-1,-16 32-745,-7 27 215,19-34-40,-34 49-175,-42 34 46,22-33 46,25-28-140,4 2 0,3 3 0,-8 28 48,52-99 12,-2 5-6,0 1 0,1 1 0,-1 7-6,8-24 23,0 1 1,0 0-1,0 0 0,0 0 0,1 0 0,0 0 0,0 0 0,0 0 0,1 0 1,-1 0-1,1 0 0,1 0 0,-1-1 0,0 1 0,1 0 0,2 3-23,-1-4 47,0 0 0,0 0 1,0-1-1,1 1 0,0-1 0,0 0 0,0 1 0,0-2 1,0 1-1,1 0 0,-1-1 0,1 0 0,-1 0 0,1 0 0,0-1 1,0 0-1,0 1 0,2-1-47,10 1 137,0 1 0,1-2 0,-1-1 0,14 0-137,94-11 454,0-6-1,12-8-453,51-15 185,50-10 39,-185 42-127,1 2-1,0 3 1,26 2-97,-49 3 114,1 2-1,0 1 1,0 1-114,-29-5 21,-2-1-34,-1 0 0,1 0 0,-1 1 0,0-1 0,1 0 0,-1 0 0,1 0 0,-1 0 0,1 0 0,-1 0 0,1 0 0,-1-1 0,1 1 0,-1 0 0,1 0 0,-1 0 0,0 0 0,1-1 0,-1 1 0,1 0-1,-1 0 1,1-1 0,-1 1 0,0 0 0,1-1 0,-1 1 0,0 0 0,1-1 0,-1 1 13,0-1-93,1 0-1,-1 0 1,1-1 0,-1 1 0,0 0-1,0 0 1,0 0 0,0 0-1,0 0 1,0 0 0,0-1-1,0 0 94,-1-1-830,1-1 0,-1 1 0,0-1 0,0 1 0,0-1 0,-1 1 0,1 0 0,-1-1 830,-7-4-4656,0 3-1114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6:15.19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29,'0'-28,"0"8082,0-7476,0-42,0 49,0-36,0 9,0-29,0-28,0-48,0-3,0-54,0-23,0-19,0 3347,0-3690,0-6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4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1064 4 6400,'6'-4'11964,"-12"8"-9305,-12 9-2728,-15 22 899,1 0 0,-2 8-830,-32 34 537,-170 181 418,182-194-758,2 1 1,3 3-1,3 2 0,3 2 1,-11 32-198,32-71 806,18-28-689,0-1 0,1 1 1,-1 1-1,1-1 0,1 0 0,-1 1 0,-1 4-117,4-8 6,-1-1 0,1 0-1,0 0 1,-1 0 0,1 1-1,0-1 1,0 0 0,0 0 0,0 1-1,1-1 1,-1 0 0,0 0-1,0 1 1,1-1 0,-1 0-1,1 0 1,-1 0 0,1 0 0,-1 0-1,1 1 1,0-1 0,0 0-6,1 1 12,-1-1 0,1 1 0,0-1 0,0 0 0,0 1 0,0-1 0,0 0 0,0 0 1,0 0-1,0-1 0,0 1 0,1 0-12,6 1 40,1-1-1,-1 0 1,1 0 0,-1-1 0,8 0-40,21-4 83,-1-1 1,16-6-84,38-5 30,208-14 66,-219 26 44,-1 5 0,30 5-140,-33-2 77,92-3 651,-85-1 235,-82 0-947,-1 0-80,0 0-102,0-1 23,0 1-1,0 0 1,0-1-1,0 1 0,0-1 1,0 1-1,0 0 0,0-1 1,0 1-1,0 0 0,-1-1 1,1 1-1,0 0 1,0-1-1,0 1 0,0 0 1,0-1-1,-1 1 0,1 0 1,0-1-1,0 1 0,-1 0 1,1 0-1,0-1 1,0 1-1,-1 0 0,1 0 1,0-1-1,-1 1 0,1 0 1,0 0-1,-1 0 1,1 0-1,0 0 0,-1-1 1,1 1-1,0 0 0,-1 0 1,1 0-1,0 0 0,-1 0 1,1 0-1,-1 0 1,1 0 143,-17-1-7008,3 1-139,1 0 1697</inkml:trace>
  <inkml:trace contextRef="#ctx0" brushRef="#br0" timeOffset="750.543">3 1479 8960,'-2'-11'5585,"7"10"3807,4 1-6043,3 0-4449,6-4 1955,-1-1 0,16-5-855,19-6 300,179-25 282,-95 18-492,147-23 184,-73 13-57,-34 6 279,7 7-496,-119 16 158,1 3 1,-1 3-1,52 8-158,-91-8 109,1-1 1,19-2-110,-15 0-2433,-38-1-902,7 1 3018,1 1 0,-1 0 0,0-1 0,1 1 0,-1 0 0,0 0 0,0 0 0,1 0 0,-1 0 0,0 0 0,0 0 0,1 0 0,-1 0 0,0 0 0,0 0 317,-15 4-5978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6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923 37 6528,'19'-7'2837,"-1"-2"0,0 0 1,2-2-2838,-20 11 928,0 0-347,0 0 85,0 0 166,0 0 54,0 0 74,0 0-22,0 0-26,-13 1 1350,0 3-2056,1 1 0,1 0 0,-1 1 0,1 0 1,0 0-1,0 1 0,1 1 0,0 0 1,0 0-1,1 1 0,0 1 0,0 0-206,-41 48 329,15-16-104,-2-3 0,-4 2-225,-108 82 237,93-80-169,2 3 1,1 2-1,-18 25-68,17-5 35,2 2 0,-25 49-35,-8 39 469,72-136 193,10-19-636,1 0 1,0 1 0,0-1-1,0 1 1,1-1 0,-1 1-1,1-1 1,0 1 0,0 0-1,0 0 1,0 0-1,1-1 1,-1 1-27,2-3 4,-1-1-1,0 1 1,0-1 0,1 1-1,-1-1 1,0 1 0,0-1-1,1 1 1,-1-1 0,0 0-1,1 1 1,-1-1-1,1 0 1,-1 1 0,0-1-1,1 0 1,-1 1 0,1-1-1,-1 0 1,1 0 0,-1 0-1,1 0 1,-1 1-1,1-1 1,-1 0 0,1 0-1,-1 0 1,1 0 0,-1 0-1,1 0 1,-1 0 0,1 0-4,23 0 91,-16-1-48,64-1 83,0-3 0,0-3 0,2-4-126,90-11 114,2 6 0,7 8-114,334 5 254,-321 5-58,-114-4 41,1-3 0,37-9-237,-75 15 107,-33 0-123,-2 0 69,0 0 33,0-1-196,0 0 1,0 1-1,0-1 1,0 0-1,0 0 1,0 1-1,0-1 0,0 0 1,0 1-1,0-1 1,-1 0-1,1 1 1,0-1-1,0 0 1,-1 1-1,1-1 1,0 0-1,-1 1 1,1-1-1,0 1 0,-1-1 1,1 1-1,-1-1 1,1 1-1,-1-1 1,0 1 109,0-1-705,-1 1 0,0 0 0,0 0 0,0 0 0,0 0 0,1 0 0,-1 0 0,0 1 0,0-1 1,0 1 704,0-1-423,-22 4-6051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3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7168,'5'-103'6501,"-5"79"-4280,2-1 0,1-8-2221,1 22 710,-4 11-674,0 0 0,0-1 0,0 1 0,0 0 0,0 0 0,1 0 0,-1 0 0,0 0-1,0 0 1,0 0 0,0-1 0,0 1 0,0 0 0,1 0 0,-1 0 0,0 0 0,0 0 0,0 0 0,0 0 0,0 0 0,1 0 0,-1 0 0,0 0 0,0 0 0,0 0 0,0 0 0,0 0 0,1 0 0,-1 0 0,0 0 0,0 0-1,0 0 1,0 0 0,0 0 0,1 1-36,0-1 126,-1 1 0,1 0-1,0 0 1,0 0 0,-1 0 0,1 0-1,0 1 1,-1-1 0,1 0-1,-1 0 1,0 0 0,1 0 0,-1 1-1,0 0-125,7 34 1545,-3 0-1,0 31-1544,-2-33 309,20 368 1029,-4 264-271,-22-482-267,4-183-801,0-1 1,0 1 0,0 0-1,1 0 1,-1 0 0,0-1-1,0 1 1,1 0-1,-1 0 1,1-1 0,-1 1-1,0 0 1,1-1-1,-1 1 1,1 0 0,0-1-1,-1 1 1,1-1 0,-1 1-1,1-1 1,0 1-1,-1-1 1,1 1 0,0-1-1,0 0 1,-1 1-1,1-1 1,0 0 0,0 0-1,0 0 1,0 1 0,30 1-119,-28-2 127,76 0-20,27-6 12,-78 2 18,-1 0 1,1-1-1,-1-2 1,0-1-1,15-7-18,-23 8 36,0-2 1,-1-1-1,0 0 0,0-1 1,-1-1-1,9-9-36,-15 12 18,-1-1 0,-1 0 0,1-1-1,-2 0 1,1-1 0,-2 0 0,1 0 0,-2-1 0,6-12-18,-8 15 11,0-1 0,-1 1-1,0-1 1,-1 0 0,0 0 0,0 0 0,-1 0 0,-1 0 0,0 0 0,0 0 0,-1 0 0,-1 0-1,0 0 1,0 0 0,-1 1 0,0-1 0,-1 1 0,0 0 0,-1 0 0,0 0 0,-1 0 0,0 1-1,-3-5-10,-4 0-5,0 0 0,-1 1 0,0 0 0,-1 1 0,0 1-1,-1 1 1,0 0 0,-1 1 0,-16-7 5,1 3-11,0 2 0,-1 1 0,0 1 0,0 2 0,-4 1 11,-5 2-51,39 4 40,-1 0 1,0 0-1,1 1 0,-1-1 0,1 1 0,-1 0 0,1 0 0,-1 0 0,-2 2 11,6-3-3,-1 0 0,1 0 1,0 0-1,0 0 0,0 0 1,0 0-1,-1 0 0,1 0 0,0 0 1,0 0-1,0 0 0,0 0 1,-1 0-1,1 0 0,0 0 0,0 1 1,0-1-1,0 0 0,0 0 1,-1 0-1,1 0 0,0 0 0,0 0 1,0 1-1,0-1 0,0 0 1,0 0-1,0 0 0,0 0 1,0 1-1,-1-1 0,1 0 0,0 0 1,0 0-1,0 0 0,0 1 1,0-1-1,0 0 0,0 0 0,0 0 1,0 0-1,0 1 0,0-1 1,0 0-1,1 0 0,-1 0 0,0 0 1,0 1-1,0-1 0,0 0 1,0 0-1,0 0 0,0 0 1,0 1-1,0-1 0,1 0 0,-1 0 1,0 0 2,12 4-99,0-4 86,1 1 0,0-2 0,0 0 0,-1 0 0,1-1 0,4-2 13,9-3-14,0 0-1,14-8 15,-20 6 12,0-1 0,0-1 0,-1-1-1,-1 0 1,0-1 0,0-1 0,-2-1 0,1-2-12,22-23 67,-3-2 0,20-31-67,-44 57 25,0-1-1,-1-1 1,-1 0-1,2-7-24,-8 14 5,0 1-1,0-1 1,-1 0-1,-1 0 1,0 0 0,-1 0-1,0 0 1,0-1-1,-1 0-4,-3-17 31,-1-1-1,-1 1 1,-2 0 0,-1 1-1,-1 0 1,-1 0 0,-1 1-1,-8-11-30,7 16-2,-2 0 1,0 1-1,-1 1 0,-1 1 0,-1 0 0,0 1 0,-2 0 0,0 2 0,-1 0 0,0 2 0,-6-3 2,-5-2-93,0 2 0,-2 1 0,0 2 0,-1 1 0,0 1 0,-1 2 0,-19-2 93,39 9-96,-1 0 0,0 1 0,1 1 0,-1 1 0,0 0 96,12 0-86,0 1-1,0-1 1,0 1 0,0 0 0,0 0 0,0 1 0,0-1 0,0 1 0,-3 2 86,5-3-101,0 0 0,0 1 0,1-1 0,-1 1 0,0-1 1,1 1-1,-1 0 0,1 0 0,0 0 0,0 0 0,-1 0 0,1 0 0,1 0 0,-1 0 0,0 0 0,0 0 0,1 1 1,-1-1 100,0 4-309,1-1 1,0 1 0,0-1-1,0 1 1,0-1 0,1 1 0,0-1-1,0 0 1,0 1 0,1-1-1,0 0 1,0 0 0,1 2 308,5 9-1491,1-1 1,0 0-1,6 8 1491,29 35-5221</inkml:trace>
  <inkml:trace contextRef="#ctx0" brushRef="#br0" timeOffset="1300.434">1204 1300 8832,'-9'5'1106,"1"0"1,0 0 0,0 1 0,-4 5-1107,10-9 256,0 0 0,-1 0 0,1 0 1,1 0-1,-1 1 0,0-1 1,1 1-1,-1-1 0,1 1 0,-1 0 1,1 0-1,0-1 0,1 1 1,-1 0-1,0 0 0,1 0 0,-1 1-256,2-3 114,-1 0-1,0 0 0,1 0 0,-1 0 0,1 1 1,-1-1-1,1 0 0,0 0 0,-1 0 0,1 0 0,0 0 1,0-1-1,0 1 0,-1 0 0,1 0 0,0 0 0,0-1 1,0 1-1,0 0 0,1-1 0,-1 1-113,26 10 935,-17-9-645,0 0-1,0-1 0,0 0 0,0-1 0,0 0 0,4-1-289,62-9 838,-51 7-637,56-10 632,26-9-833,-81 16 94,0-2 0,-1-1 0,0-1 0,0-1 0,-1-1 0,4-4-94,-21 11 42,-1 0 0,1 0 0,-1 0 0,0-1 0,0 0 0,-1 0 0,0-1 1,0 1-1,0-1 0,-1 0 0,0 0 0,0-2-42,-2 5 16,0 1-1,-1-1 1,0 1 0,0-1-1,0 0 1,0 1 0,-1-1-1,1 0 1,-1 0 0,0 0-1,0 1 1,0-1 0,-1 0-1,1 0 1,-1 1 0,0-1-1,0 0 1,0 1 0,-1-1-1,1 1 1,-1-1 0,0 1-1,0 0 1,0-1 0,0 1-1,-1 0 1,0 0-16,-3-2 24,0 0 0,0 0 0,-1 0 0,0 1 0,0 0 0,0 0 0,0 0 0,-1 1 0,0 0-1,1 1 1,-1 0 0,-4-1-24,-8 0 13,0 0-1,-1 1 0,1 1 0,-10 1-12,14 1-5,0 0 0,1 1-1,-1 1 1,0 1 0,1 0 0,0 1 0,0 1 0,1 0 0,-1 1-1,1 0 1,1 1 0,-1 1 0,2 0 0,-1 1 0,1 0 0,0 1 0,1 0-1,1 1 1,0 1 0,0-1 0,1 1 0,1 1 0,0 0 0,1 0-1,0 0 1,1 1 0,-2 8 5,3-5-20,0 1 0,2-1 0,0 1 0,1-1 0,0 1 0,2 0 0,1 14 20,-1-26 14,1 1 1,0-1-1,1 0 0,0 0 0,0 0 0,0 0 0,1 0 0,0 0 0,0 0 0,1-1 0,-1 0 0,2 0 0,-1 0 0,1 0 0,-1 0 0,2-1 0,-1 0 0,0 0 0,1-1 0,0 1 0,5 2-14,4 0 44,0 0 1,0-1 0,1-1-1,0 0 1,-1-1-1,12 1-44,15 1 72,0-2 0,1-2-72,22-1 109,0-2 1,0-4 0,-1-2-1,1-3 1,-2-3 0,0-3-1,47-18-109,-65 16-287,-18 7-383,1 1 0,3 1 670,-21 7-1225,0-1 0,0 2 0,1 0 0,7 0 1225,-1 2-3302,-3 2-1977</inkml:trace>
  <inkml:trace contextRef="#ctx0" brushRef="#br0" timeOffset="1656.647">2278 262 10368,'-3'-36'1389,"-1"3"2171,2-33-3560,2 60 245,1-17 1147,-1 22-1209,0 0 0,0 0 0,0 0 0,1 0 0,-1 0 0,0 0-1,1 0 1,-1 0 0,1 0 0,-1 0 0,1 0 0,-1 0 0,1 0 0,0 0 0,0 0 0,-1 0-1,2 0-182,-2 1 46,0 0-1,1 0 0,-1-1 1,0 1-1,1 0 1,-1 0-1,0 0 0,0 0 1,1 0-1,-1 0 0,0 0 1,1 0-1,-1 0 0,0 0 1,1 0-1,-1 0 1,0 0-1,1 0 0,-1 0 1,0 0-1,0 1 0,1-1 1,-1 0-1,0 0 0,1 0 1,-1 0-1,0 0 1,0 1-1,1-1 0,-1 0 1,0 0-1,0 1 0,0-1 1,1 0-1,-1 0 0,0 1 1,0-1-1,0 0 1,0 0-46,7 16 886,-1 5-432,-1 0 1,-1 1-1,-1 0 0,0 2-454,2 97 441,-5-102-325,3 209 246,9 223-84,0-317-582,5 0 0,15 46 304,-26-158-514,0-1 0,1 1 0,2 3 514,-2-10-1968,1 0 0,8 12 1968,-16-26-454,1 1-1,0 0 1,0 0-1,0-1 1,1 1-1,-1-1 1,0 1-1,1-1 1,-1 0-1,0 1 1,1-1-1,0 0 1,-1 0-1,1 0 1,0 0-1,-1 0 1,1 0-1,0-1 1,0 1-1,0-1 1,0 1-1,-1-1 1,1 1-1,0-1 1,0 0-1,0 0 1,2 0 454,23-10-4688</inkml:trace>
  <inkml:trace contextRef="#ctx0" brushRef="#br0" timeOffset="2130.988">2863 1138 10752,'-9'-7'2077,"-12"-7"2126,20 14-4096,0-1-1,-1 1 1,1 0-1,0-1 1,0 1-1,0 0 1,0 0-1,-1 0 1,1 0-1,0 0 1,0 0-1,0 0 1,0 0-1,-1 0 1,1 1-1,0-1 1,0 0-1,0 1 1,0-1-1,0 1-106,-12 5 348,1 2 0,0-1 0,1 1 0,-2 2-348,7-5 107,0 1 0,1 0 1,0 0-1,0 0 1,0 1-1,1-1 0,0 1 1,-1 2-108,-1 5 153,0 1 0,0 0 1,1-1-1,1 1 1,1 1-1,0-1 0,1 0 1,0 1-1,2 0 0,0-1 1,0 1-1,3 10-153,-2-15 31,1-1 0,1 1 0,0-1 0,0 0-1,1 0 1,0 0 0,0-1 0,1 1 0,1-1 0,-1 0 0,2-1-1,-1 1 1,1-1 0,0-1 0,1 1 0,0-1 0,0 0-1,0-1 1,3 1-31,1 0 52,1 0 1,0-1-1,0-1 0,0 0 0,0-1 0,1 0 0,0-1 1,-1-1-1,1 0 0,0-1 0,0 0 0,1-1 1,-1-1-1,0 0 0,0-1 0,-1 0 0,1-1 0,0-1 1,-1 0-1,0-1 0,0 0 0,0-1 0,2-2-52,8-7 202,-1 0-1,0-2 0,-1 0 1,-1-2-1,0 0 0,-2-1 1,0-1-1,11-18-201,-23 30 82,0-1 0,0 1 1,-1-1-1,0 0 0,-1 0 1,0-1-1,2-8-82,-5 13 41,0-1-1,0 0 1,0 0-1,-1 0 1,0 0 0,0 0-1,-1 0 1,0 0-1,0 1 1,0-1 0,-1 0-1,0 1 1,-1-2-41,-8-14 60,0 0 1,-2 1 0,0 0-1,-2 0 1,0 2 0,-1 0-1,-1 1 1,-9-7-61,12 12-10,0 1 0,-1 0-1,-1 1 1,0 1 0,0 1-1,-1 0 1,0 1 0,-1 1 0,0 0-1,0 2 1,0 0 0,-1 1-1,1 0 1,-11 1 10,20 3-48,1-1 1,0 2-1,0-1 0,0 1 0,-1 0 0,-4 3 48,10-4-71,1 1 0,-1 0 0,1 0 0,-1 0 0,1 0 0,0 1 0,0-1 0,0 1 0,0-1 0,-2 2 71,4-2-86,-1 0-1,0 0 0,0 0 0,0 1 1,1-1-1,-1 0 0,0 0 0,1 0 1,-1 1-1,1-1 0,0 0 0,-1 1 0,1-1 1,0 1-1,0-1 0,0 0 0,0 1 1,0-1-1,0 2 87,1 0-306,0 0 1,0 1-1,0-1 1,1 0-1,0 0 1,-1 0-1,1 0 1,0 0-1,0 0 1,0-1-1,1 1 1,-1-1 0,1 0-1,-1 1 1,2-1 305,10 9-3108,0 0 0,7 2 3108,-18-11-642,38 19-5518,7-1 1350</inkml:trace>
  <inkml:trace contextRef="#ctx0" brushRef="#br0" timeOffset="2733.504">3549 1153 8832,'-2'-3'438,"1"-1"0,-1 1 0,1-1 0,0 1 0,0-1 0,0 1 0,0-1 0,0 0 0,1 1 0,0-1 0,0 0 0,0-3-438,1-6 626,1 0 1,1 1-1,0-2-626,3-15 1328,7-29 448,-11 53-1512,-1 0-1,1 0 1,0 0-1,0 1 1,1-1-1,-1 1 1,1 0-1,0-1 1,0 1-1,2-1-263,-5 4 41,1 1 1,-1 0-1,0-1 1,1 1-1,-1 0 0,0 0 1,1-1-1,-1 1 1,1 0-1,-1 0 0,0 0 1,1 0-1,-1-1 0,1 1 1,-1 0-1,1 0 1,-1 0-1,1 0 0,-1 0 1,0 0-1,1 0 1,-1 0-1,1 0 0,-1 1 1,1-1-1,-1 0 1,0 0-1,1 0 0,-1 0 1,1 1-1,-1-1 0,0 0 1,1 0-1,-1 1 1,0-1-1,1 0 0,-1 0 1,0 1-1,1-1 1,-1 1-1,0-1 0,0 0 1,1 1-1,-1-1 1,0 1-42,10 21 964,7 38 810,5 46-1774,-9-45 474,14 44-474,-21-86 55,2 1 0,0-1 0,1 0 0,1-1 1,0 0-1,2-1 0,3 4-55,-5-8 46,1-1-1,0 0 1,1 0-1,0-1 1,9 5-46,-17-13 13,0 0 0,0 0 0,0-1 0,0 0 0,0 0 0,0 0 0,1 0 0,-1-1 0,1 1 0,-1-1 0,1 0 0,-1-1 0,1 1 0,0-1 0,-1 0 0,1 0 0,0 0 0,-1-1 0,1 0 0,0 1 1,2-2-15,-1-1 14,1-1 0,0 0 0,-1 0 0,0 0-1,0 0 1,0-1 0,0 0 0,-1-1 0,0 1-1,0-1 1,-1 0 0,1-1-13,9-13 45,-2-1 0,0 0-1,0-4-44,0-3 79,-1-1-1,0-4-78,-3 9 3,-8 23-4,0 1 0,0 0-1,0-1 1,0 1-1,1 0 1,-1-1-1,0 1 1,0 0-1,1-1 1,-1 1 0,0 0-1,1 0 1,-1-1-1,0 1 1,0 0-1,1 0 1,-1-1-1,1 1 1,-1 0 0,0 0-1,1 0 1,-1 0-1,0 0 1,1 0-1,-1-1 1,1 1-1,-1 0 1,0 0 0,1 0-1,-1 0 1,1 0-1,-1 1 1,0-1-1,1 0 1,-1 0-1,1 0 1,-1 0 0,0 0-1,1 0 1,-1 1-1,0-1 1,1 0-1,-1 0 1,0 1-1,1-1 1,-1 0 0,0 0-1,1 1 2,20 17 42,-14-11-68,0-2 39,0 0 1,1-1-1,-1 0 0,1 0 0,0-1 0,0 0 1,0 0-1,0-1 0,1 0 0,-1 0 0,1-1 1,-1 0-1,1-1 0,0 1 0,-1-2 0,6 0-13,12-2 114,1-2 0,-1 0 0,0-2 0,19-8-114,-29 10 77,0-1-1,-1 0 1,0-1 0,0-1 0,-1 0 0,1-2-77,-10 6 26,0 0 0,0 0-1,0-1 1,0 1 0,-1-1 0,0-1 0,0 1 0,0 0 0,-1-1 0,0 0 0,0 0 0,0 0-1,-1 0 1,0 0 0,0 0 0,0-1 0,-1-1-26,2-9 32,-2-1-1,0 1 1,-1 0-1,-2-12-31,-11-68 73,7 55-53,4 26-28,-12-76-160,-5-6 168,17 91-20,0 0 0,-1-1 0,1 1 0,-1 0 0,-1 0 0,-3-5 20,4 7-476,0 1 0,0 0 0,-1 0 0,0 0 0,0 0 0,0 0 476,3 3-2315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8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1201 306 9344,'6'-10'1190,"-5"9"-704,-1 1-1,1-1 0,0 0 1,-1 0-1,1 0 0,-1 0 1,1 0-1,-1 0 1,0 0-1,1 0 0,-1-1 1,0 0-486,0 2 171,-1-1 1,1 1 0,-1-1 0,1 1-1,0 0 1,-1-1 0,1 1-1,-1-1 1,0 1 0,1 0 0,-1 0-1,1-1 1,-1 1 0,1 0 0,-1 0-1,0 0 1,1-1 0,-1 1 0,1 0-1,-1 0 1,0 0 0,1 0 0,-1 0-1,0 0 1,1 1 0,-1-1 0,1 0-1,-1 0-171,-27 1 1121,0 0-1,0 2 1,0 2-1,-7 2-1120,2 1 214,1 3 0,0 0 0,0 2 0,1 2 0,-12 8-214,-349 185 262,15 5-321,366-207 42,0 0-12,1 0 1,0 1-1,-5 5 29,13-11-12,1 0-1,-1 1 1,1-1 0,-1 1-1,1 0 1,-1-1 0,1 1-1,0 0 1,0 0-1,0 0 1,0 0 0,0 0-1,0 0 1,0 0-1,1 0 1,-1 0 0,1 0-1,0 0 1,-1 1 0,1-1-1,0 1 13,1-1-4,-1 0-1,1-1 0,-1 1 1,1 0-1,0-1 1,0 1-1,-1-1 0,1 1 1,1-1-1,-1 1 1,0-1-1,0 0 0,0 1 1,1-1-1,-1 0 1,0 0-1,1 0 0,-1 0 1,1 0-1,0 0 1,-1-1-1,2 2 5,7 1-12,-1 0-1,1 0 1,8 1 12,-18-4 0,125 21-68,9 2-3,-29 2 66,-2 4 1,1 5 4,-41-10 47,-1 2 1,-1 3-1,43 30-47,-84-47 235,-2 0 1,17 16-236,-28-22 96,0 0-1,-1 1 1,0 0 0,0 1 0,-1-1 0,1 1 0,-2 0-1,1 1-95,-3-5 31,-1-1-1,0 0 0,0 0 1,0 1-1,0-1 0,0 1 1,-1-1-1,0 1 0,1-1 0,-1 1 1,-1-1-1,1 1 0,0-1 1,-1 1-1,0-1 0,0 1 0,0-1 1,0 0-1,0 1 0,-1-1 1,1 0-1,-1 0 0,0 0 0,0 0 1,0 0-31,-8 8 50,1 0 1,-2 0 0,1-1 0,-2-1 0,-5 4-51,12-9 7,-39 30-8,-2-1-1,-48 24 2,63-41 15,-1-1-1,0-2 1,0-1-1,-2-1 0,-8 0-14,6-3 36,1-1-1,-3-2-35,23-4-4,1-1 1,-1 0-1,1-1 0,-1 0 0,1-1 0,-5-2 4,-8-2-125,1-1 0,0-2-1,0 0 1,1-2 0,0-1-1,1-1 1,0 0 0,-6-7 125,26 17-188,-1-1-1,1 1 1,1-1 0,-1 0-1,0 0 1,1 0 0,0 0-1,0-1 1,0 1 0,-1-5 188,3 8-119,1-1 0,-1 1 1,1-1-1,-1 1 0,1-1 0,0 0 1,0 1-1,0-1 0,0 1 1,0-1-1,0 0 0,0 1 0,0-1 1,1 1-1,-1-1 0,1 0 119,0 0-171,0 1 0,0-1-1,0 0 1,0 0 0,1 1 0,-1-1-1,0 0 1,1 1 0,-1 0-1,1-1 1,0 1 0,0 0 0,-1 0-1,1 0 1,1-1 171,27-10-2832,5 3-2426</inkml:trace>
  <inkml:trace contextRef="#ctx0" brushRef="#br0" timeOffset="561.044">1477 289 11136,'0'-9'1188,"0"7"-1004,-1 0-1,1 1 1,0-1 0,0 0-1,0 1 1,0-1-1,0 0 1,0 1-1,1-1 1,-1 0-1,0 1 1,1-1-1,0 0 1,-1 1-1,1-1 1,0 1-1,0-1 1,-1 1 0,1-1-1,1 1 1,-1 0-1,1-2-183,0 2 140,0-1 1,-1 1-1,1-1 0,1 1 0,-1 0 1,0-1-1,0 1 0,0 0 1,1 1-1,-1-1 0,0 0 0,1 1 1,-1-1-1,1 1 0,-1 0 0,0 0 1,1 0-1,-1 0 0,1 0 0,-1 0 1,1 1-1,-1-1 0,0 1 0,1 0 1,-1-1-1,0 1 0,0 0 0,1 0 1,-1 1-1,0-1 0,0 0 1,0 1-1,0-1 0,-1 1 0,1 0 1,0 0-1,-1 0 0,1-1 0,-1 1 1,2 2-141,4 12 168,-1 0 0,-1 0 1,0 0-1,-1 1 1,-1 0-1,0 0 0,-1 0-168,6 75 880,-3 0-1,-5 28-879,0-82 129,-9 351 1416,3-209-674,5-159-782,0 11 58,1 1-1,1 0 0,4 17-146,-5-46 9,1 1-1,0-1 1,0 0-1,0 0 1,1-1-1,1 5-8,-3-8 4,1 1 0,-1 0 0,1-1 0,-1 1 0,0-1 0,1 1 0,-1-1-1,1 1 1,0-1 0,-1 1 0,1-1 0,-1 1 0,1-1 0,0 0 0,-1 0 0,1 1-1,0-1 1,-1 0 0,1 0 0,0 1 0,-1-1 0,1 0 0,0 0 0,-1 0-1,1 0 1,0 0 0,0 0 0,-1 0 0,1-1 0,0 1 0,-1 0 0,1 0 0,0 0-1,-1-1 1,1 1 0,0 0 0,-1-1 0,1 1 0,0-1-4,6-4 20,-1 0 1,0 0-1,0-1 1,0 0 0,-1 0-1,0 0 1,0 0-1,0-1 1,3-7-21,6-6 23,44-71 34,-39 58-101,3 0 0,1 1 0,6-5 44,-23 30-4,1 0 0,0 1 0,0 0 0,0 0 0,0 1 0,1 0 0,4-2 4,-7 5-1,-1 0-1,0 0 1,0 0 0,1 1-1,-1 0 1,1 0 0,-1 0-1,1 1 1,0-1 0,-1 1-1,1 0 1,-1 0 0,1 1-1,0-1 1,4 2 1,-1 1-9,0 0 0,-1 1 0,1 0 0,0 0 1,-1 1-1,0-1 0,0 2 0,0-1 0,-1 1 0,5 5 9,10 12 66,-1 1 0,5 10-66,-4-3-93,-1 1 0,7 20 93,5 6-1329,-30-54 1018,1 0-1,0 0 0,0 0 1,0 0-1,0 0 1,1-1-1,-1 0 1,1 1-1,0-1 312,-2-2-280,1 1-1,-1-1 1,0 0 0,0 0-1,1 0 1,-1 0 0,1 0-1,-1 0 1,1-1 0,-1 1-1,1-1 1,-1 0 0,1 0-1,-1 0 1,1 0-1,0 0 1,-1 0 0,2-1 280,24-11-3104,7-7-1669</inkml:trace>
  <inkml:trace contextRef="#ctx0" brushRef="#br0" timeOffset="1150.976">2793 1170 10624,'-1'-2'511,"0"0"1,0 0-1,-1 0 1,1 0-1,1 0 1,-1-1-1,0 1 1,1 0-1,-1-1-511,0-5 659,0 1 0,1-1-1,0 1 1,0-2-659,1 3 447,-1-1-1,0 1 1,-1-1 0,1 1-1,-2-5-446,1 9 82,1 0-1,-1 0 0,1 1 1,-1-1-1,0 0 0,0 0 1,1 0-1,-1 1 0,-1-1 1,1 0-1,0 1 0,0-1 1,-1 1-1,1 0 0,0-1 1,-1 1-1,0 0 0,1 0 1,-1 0-1,0 0 0,1 0 1,-1 0-1,0 0 0,0 1 1,0-1-1,0 1 0,0-1 1,0 1-1,1 0 0,-1-1 1,0 1-1,0 0 0,0 0 1,0 1-1,0-1 0,0 0 1,0 1-1,0-1 0,0 1 1,0 0-82,-4 2 94,-1 0 1,1 0 0,0 1-1,0 0 1,1 0 0,-1 1-1,1-1 1,0 1 0,0 0-1,0 1 1,1-1 0,-2 3-95,-8 12 181,1 1 0,-9 20-181,15-28 34,1 1 0,0 0 0,1 0-1,0 0 1,1 1 0,1-1 0,0 1-1,1 0 1,1 3-34,1-16 12,0 0 0,0 1-1,0-1 1,0 1 0,1-1-1,-1 0 1,1 1 0,0-1-1,0 0 1,0 1 0,0-1 0,0 0-1,0 0 1,1 0 0,-1 0-1,1 0 1,-1 0 0,1 0-12,1 0 11,0 0 0,0 0 1,0 0-1,0 0 0,0-1 1,0 1-1,0-1 1,0 0-1,1 0 0,-1 0 1,4 1-12,2-1 20,1 0 1,0-1 0,0 0 0,0 0-1,0-1 1,0-1 0,-1 1 0,5-2-21,-6 0 17,0 1 1,0-1 0,0-1 0,-1 1 0,1-1 0,-1 0-1,0-1 1,0 0 0,0 0-18,8-9 315,0-1-1,12-15-314,-16 18 251,-8 8-187,0 1 63,0 0-1,0 0 1,0 0 0,0 0 0,3-2-127,-5 5 19,0-1 0,-1 1 0,1 0 1,0-1-1,-1 1 0,1 0 1,0 0-1,0-1 0,-1 1 1,1 0-1,0 0 0,0 0 1,-1 0-1,1 0 0,0 0 0,0 0 1,-1 0-1,1 0 0,0 0 1,0 1-1,-1-1 0,1 0 1,0 0-1,-1 1 0,1-1 1,0 0-1,-1 1 0,1-1 1,0 1-1,-1-1 0,1 1 0,-1-1 1,1 1-1,-1 0-19,10 11 22,0 0 1,-1 1-1,0 2-22,0-1-4,0-1-1,0-1 0,3 2 5,14 19 63,-22-26-541,1-1-1,0 1 0,0-1 1,1 0-1,0 0 0,0-1 1,0 0-1,1 0 0,0 0 479,-5-4-416,0-1-1,-1 1 0,1-1 0,0 0 0,0 1 1,0-1-1,-1 0 0,1 0 0,0-1 1,0 1-1,0 0 0,0 0 0,-1-1 1,1 1-1,0-1 0,-1 0 0,1 1 1,0-1-1,-1 0 0,1 0 0,-1 0 0,1 0 1,0-1 416,-2 2-25,22-15-4716</inkml:trace>
  <inkml:trace contextRef="#ctx0" brushRef="#br0" timeOffset="1751.758">3564 904 10368,'0'-6'749,"-1"0"-1,-1 1 1,1-1 0,-1 0 0,0 1 0,0-1 0,-2-2-749,3 6 181,0 0 1,0 1 0,-1-1 0,1 0 0,-1 0 0,1 0 0,-1 1-1,0-1 1,0 1 0,0 0 0,1-1 0,-1 1 0,-1 0 0,1 0 0,0 0-1,0 0 1,0 0 0,0 1 0,-1-1 0,1 1 0,-1-1-182,-4 1 173,1-1 0,-1 1 0,0 0 1,0 1-1,1-1 0,-1 1 0,0 1 1,1-1-1,-1 1 0,1 1 0,-1-1 1,1 1-1,-3 1-173,2 1 93,-1-1 0,1 1 0,0 1 1,1 0-1,-1 0 0,1 0 0,0 0 0,1 1 0,-1 0 1,-1 3-94,-6 12 127,1 0 0,0 1 0,2 0 0,1 1 0,0 0-127,4-6 67,0 0 0,1 1 0,0 0 0,2-1 0,0 1 0,2 0 0,0 2-67,0-14 33,2-1 1,-1 1-1,1-1 1,0 1 0,0-1-1,0 0 1,1 0-1,0 0 1,1 0 0,-1-1-1,1 1 1,0-1-1,0 0 1,1 0 0,-1 0-1,1 0 1,0-1-1,1 0 1,-1 0 0,1 0-1,-1-1 1,1 0-1,0 0 1,4 1-34,-4-1 14,0-1 0,0 0-1,0 0 1,1 0 0,-1-1 0,0 0 0,1 0 0,-1-1-1,1 0 1,-1 0 0,0 0 0,1-1 0,-1 0 0,1 0-1,-1 0 1,0-1 0,0 0 0,0 0 0,0-1-1,0 0 1,0 0 0,-1 0 0,1 0 0,-1-1 0,3-3-14,3-4 39,-2 0 0,1-1 1,-2-1-1,1 1 1,-2-1-1,0 0 0,6-14-39,-1-5 74,-1 0-1,-1 0 1,-2-4-74,3-16 28,-3-1 0,-2 0 0,-3-1 0,-2-6-28,-4-64 101,-8-26-101,-7-33 245,-18-51-245,34 218 171,-2 0 0,0 0-1,-1 0 1,-6-13-171,5 21 253,1 9-96,-2 16 36,5-4-115,1 0 1,0 0 0,1 0 0,1 0 0,0 0 0,1 3-79,-2-12 17,45 365 768,-18-216-631,22 60-154,-37-167-159,2-1 0,3-1-1,1 0 1,2-2 0,2 0 0,21 30 159,-35-61-539,0 0 0,1 0 0,5 3 539,-11-11-296,0 0 0,0 0 1,0-1-1,0 0 0,1 1 1,-1-1-1,1-1 0,0 1 1,-1 0-1,1-1 0,0 0 1,0 1-1,1-1 296,-4-1-169,0 0-1,1 0 1,-1 0-1,1 0 1,-1 0-1,0 0 1,1 0-1,-1-1 1,0 1 0,0 0-1,1-1 1,-1 1-1,0-1 1,0 1-1,1-1 1,-1 0 0,0 0-1,0 1 170,2-3-525,-1 1-1,0 0 1,1-1-1,-1 1 1,0-1 0,1-2 525,15-27-4912</inkml:trace>
  <inkml:trace contextRef="#ctx0" brushRef="#br0" timeOffset="2099.647">4024 1023 10112,'-1'0'149,"1"1"1,-1 0-1,1 0 1,0-1 0,-1 1-1,1 0 1,0 0-1,0-1 1,-1 1 0,1 0-1,0 0 1,0 0-1,0-1 1,0 1-1,0 0 1,0 0 0,0 0-1,0-1 1,0 1-1,1 0 1,-1 0 0,0 0-1,1-1 1,-1 1-1,0 0 1,1-1-1,-1 1 1,1 0 0,-1-1-1,1 1 1,0 0-150,0 0 192,1 0 1,0 0 0,1 0-1,-1 0 1,0-1-1,0 1 1,0 0 0,0-1-1,0 0 1,1 0 0,-1 0-1,0 0 1,2 0-193,11 0 197,1-2 1,0 0 0,0 0-1,-1-2 1,1 0 0,-1 0-1,0-2 1,0 0 0,-1 0-1,0-1 1,0-1-1,-1-1 1,0 0 0,0 0-1,-1-1 1,0-1 0,3-4-198,-12 12 104,0 0 0,-1-1 0,0 1 0,0 0 0,0-1 0,0 0 0,0 1 0,-1-1 1,0 0-1,1 0 0,-1 0 0,-1 1 0,1-1 0,0-3-104,-1 4 45,-1 1 1,1 0-1,0-1 0,-1 1 0,1 0 1,-1 0-1,0 0 0,1 0 1,-1-1-1,0 1 0,0 0 0,-1 0 1,1 1-1,0-1 0,-1 0 1,1 0-1,-1 1 0,0-1 0,1 1 1,-1-1-1,0 1 0,0 0 0,0-1 1,0 1-1,0 0 0,-1 0-45,0 0 52,0 0 0,0 0 0,0 1 0,0-1 0,0 1 0,-1-1 0,1 1 0,0 0 0,0 0 0,0 0 0,-1 1 0,1-1 0,0 1 0,0 0-1,0 0 1,-1 0-52,-4 2 155,0 0 0,0 1 0,1 0 0,-1 0 0,-4 4-155,3-1 140,1 0 1,0 1-1,0 0 1,1 0-1,-1 1 1,2-1 0,-1 2-1,-1 3-140,-3 7 230,0 1-1,2 0 1,-4 13-230,9-24 64,1 0 1,1 1 0,-1-1-1,2 1 1,-1 0-1,2-1 1,-1 1-1,2 0 1,-1 0-1,2 4-64,-1-6 55,1 0 1,1-1-1,0 1 0,0-1 0,0 1 0,1-1 0,0 0 0,1-1 0,0 1 0,0-1 0,0 0 0,4 4-55,1-2 38,0 0 0,0-1 0,0 0 0,1 0-1,0-1 1,1 0 0,0-1 0,0-1 0,0 0-1,13 4-37,10 0 8,1-1-1,0-1 0,10-1-7,172 13-2193,-72-12-6029,-100-5 1145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4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4859 6144,'15'-3'6165,"10"-9"-4513,2 0-963,-23 11-606,38-14 1460,0-1-1543,-29 10 247,0 0-1,0-1 1,-1-1-1,1 0 1,0-2-247,6-5 309,-3 3-147,0-1 1,-1 0 0,-1-2 0,0 0-163,12-15 238,2 0 0,0 2 0,2 1 1,1 2-1,2 1 0,22-13-238,73-39 602,-16 10 567,15-17-1169,-24 17 429,-11 8-218,198-139 781,-209 144-745,1 4 0,3 4 0,46-16-247,-64 30 63,-1-4-1,-1-3 1,-2-2 0,-2-3-63,231-159 304,133-71 160,-271 173-438,101-88-26,-156 114 57,3 5-1,35-14-56,-38 23 26,-5-3 174,61-55-200,34-25 45,4 24-31,-47 31 63,32-22-17,163-111-83,-297 189 11,134-94 85,-121 90 3,0 2 1,19-5-77,91-44-86,87-61 86,-40 8 22,80-48 15,29 14 107,-234 125-117,-41 20-50,-2-3 0,-1-1 1,-2-3-1,26-24 23,-45 36 30,35-31-5,3 3 0,22-11-25,-18 19 88,2 3 0,10-1-88,-76 38 8,-1-1 0,0 0 0,0 1 0,1-1 0,-1 0 0,0 0 0,0 0 1,0 0-1,0 0 0,0 0 0,0 0 0,0 0 0,0 0 0,-1 0 0,1-1 0,0 1 0,-1 0 0,1 0 1,-1-1-1,1 1 0,-1 0 0,1-2-8,-1 2-92,0 1 1,0-1-1,0 0 1,0 1-1,0-1 0,-1 1 1,1-1-1,0 1 1,0-1-1,0 0 1,-1 1-1,1-1 0,0 1 1,-1-1-1,1 1 1,0-1-1,-1 1 1,1-1-1,0 1 0,-1 0 1,0-1 91,0 0-395,0 0 1,-1 1-1,1-1 1,0 1-1,-1-1 0,1 1 1,0 0-1,-1-1 1,1 1-1,0 0 1,-1 0-1,1 0 0,-2 0 395,-17 3-5839</inkml:trace>
  <inkml:trace contextRef="#ctx0" brushRef="#br0" timeOffset="754.092">6659 68 8576,'0'0'76,"-1"0"1,1 0 0,0 0 0,0 0-1,0 0 1,-1 0 0,1 0-1,0 0 1,0 0 0,0 0-1,-1 0 1,1 0 0,0 0 0,0 0-1,0 0 1,-1 0 0,1-1-1,0 1 1,0 0 0,0 0-1,0 0 1,-1 0 0,1 0 0,0-1-1,0 1 1,0 0 0,0 0-1,0 0 1,0 0 0,0-1-1,0 1 1,-1 0 0,1 0 0,0 0-1,0-1 1,0 1 0,0 0-1,0 0 1,0-1 0,0 1-1,0 0 1,0 0 0,0 0 0,0-1-1,0 1-76,1-5 1669,-1 4-560,0 1-181,32 2 3110,17 2-4038,-18 0 2052,19-2-2052,-42-2 163,45 0 654,1-2 1,18-4-818,-24-1 2,272-33 652,-270 35-641,9 0 374,6 3-387,-62 2 12,-1 0 0,1 0 0,-1 0 1,0 1-1,1-1 0,-1 1 1,1-1-1,-1 1 0,0 0 0,1 0 1,-1 0-1,0 0 0,0 0 1,0 1-1,0-1 0,0 1 0,0-1 1,1 2-13,-2-1 25,0-1 0,0 1 0,0 0 0,0-1 0,0 1 0,0 0 0,-1 0 0,1 0 0,-1 0 0,1-1 0,-1 1 0,0 0 0,0 0 0,1 0 0,-1 0 0,-1 0 0,1 0 0,0 0 0,0 0 0,-1-1 0,1 1 0,-1 0 0,0 0 0,0 0-25,-28 85 365,3 0 1,0 20-366,-28 179 517,25-125-501,27-148-44,-6 28 225,-1-1 0,-13 33-197,19-62-41,-1-1 1,-1 1-1,0-1 0,0-1 0,-1 1 1,0-1-1,-1 0 0,0 0 0,-1-1 1,1 0-1,-1 0 0,-9 5 41,14-10-384,0-1 0,0-1-1,0 1 1,-1 0 0,1-1-1,0 1 1,-1-1 0,1 0 0,-1 0-1,0-1 1,1 1 0,-1-1-1,1 1 1,-1-1 0,0 0 0,0-1-1,1 1 1,-2-1 384,-16-9-5770</inkml:trace>
  <inkml:trace contextRef="#ctx0" brushRef="#br0" timeOffset="1873.527">288 4079 7168,'14'-24'1090,"-7"13"-326,0 0-1,-1-1 1,4-10-764,-5 11 383,-3 7 50,0 0 0,0 0 0,-1 0-1,1 0 1,-1 0 0,0 0 0,1-3-433,-2 7 28,-1-1 0,1 1 0,0 0 0,0 0 0,0 0-1,0 0 1,0 0 0,0 0 0,0 0 0,0 0 0,0 0 0,0 0-1,0 0 1,0 0 0,0-1 0,0 1 0,0 0 0,-1 0-1,1 0 1,0 0 0,0 0 0,0 0 0,0 0 0,0 0 0,0 0-1,0 0 1,0 0 0,0 0 0,-1 0 0,1 0 0,0 0 0,0 0-1,0 0 1,0 0 0,0 0 0,0 0 0,0 0 0,0 0 0,0 0-1,-1 0 1,1 0 0,0 0 0,0 1 0,0-1 0,0 0 0,0 0-1,0 0 1,0 0 0,0 0 0,0 0 0,0 0 0,0 0 0,0 0-1,0 0 1,-1 0 0,1 1-28,-4 3 307,-22 48 3788,-8 28-4095,-5 11 1350,-18 46-163,-17 72-1187,46-127 253,-6 24 590,2 6-843,27-92 84,1 1 0,1-1 0,1 0 0,0 1 0,2-1 0,0 1 0,1-1 0,4 20-84,-2-31 40,-1-1 1,1 0 0,1 0-1,-1 0 1,1 0-1,1-1 1,-1 0 0,1 0-1,1 0 1,-1 0 0,1-1-1,0 0 1,1 0 0,-1 0-1,1-1 1,0 0 0,1-1-1,-1 1 1,1-1-1,7 2-40,-2 0 91,2-1-1,-1-1 1,0 0-1,1-1 1,0 0-1,-1-1 1,1-1-1,0 0 1,0-2-1,0 1 1,11-3-91,21-6 258,-1-3 0,5-3-258,41-11 214,-4 7-105,1 4-1,0 4 1,1 3-109,-80 8 68,0-1 0,0-1 0,0 0 0,1 0-68,-9 1-149,1 0 0,0 0 0,-1 0 0,1 0 0,0 0 0,-1 0 0,0-1 0,1 1 0,-1-1 0,0 0 0,0 1 0,0-1 0,0 0 0,0 0 0,1-3 149,-2 5-136,-1 0 0,0 0-1,0 0 1,0 0 0,-1 0 0,1-1 0,0 1 0,0 0-1,0 0 1,0 0 0,0 0 0,0 0 0,0-1-1,0 1 1,0 0 0,0 0 0,0 0 0,0 0 0,0 0-1,0 0 1,-1-1 0,1 1 0,0 0 0,0 0 0,0 0-1,0 0 1,0 0 0,0 0 0,-1 0 0,1 0 0,0 0-1,0 0 1,0 0 0,0 0 0,0 0 0,-1 0-1,1 0 1,0 0 0,0 0 0,0 0 0,0 0 0,-1 0-1,1 0 1,0 0 0,0 0 136,-9 5-4677,-4 3-432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2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3589 6016,'-5'290'3210,"5"45"-2479,5-64-614,9 34-90,-11-259-22,-1-20-4,24 352-12,-1-146-69,-1-34-22,24 79-79,-39-242 2,1 0 1,11 25 178,-18-50-46,6 9-63,-8-19 107,-1 1 0,0-1 0,1 0 0,-1 0 0,0 0 0,1 0-1,-1 1 1,0-1 0,1 0 0,-1 0 0,0 0 0,1 0 0,-1 0-1,1 0 1,-1 0 0,0 0 0,1 0 0,-1 0 0,1 0 0,-1 0-1,0 0 1,1 0 0,-1 0 0,0-1 0,1 1 0,-1 0 0,0 0-1,1 0 1,-1 0 0,0-1 0,1 1 0,-1 0 0,0 0 0,1-1-1,-1 1 1,0 0 0,0-1 0,1 1 0,-1 0 0,0-1 0,0 1-1,0 0 1,0-1 0,0 1 0,1 0 2,-1-1 0,2-1-4,-1 0 0,1-1 0,0 0 0,-1 1 0,1-1 0,-1 0 0,0 0 0,1-2 4,4-18-3,-1 0 1,1-14 2,44-475 152,-46 466-128,15-198 146,0 0-15,26-357 176,-13-441 325,-27 1153 238,5 5-894,2 24 247,43 706-70,-30-483-263,-8-129-16,0-26-143,31 140 245,-33-272-29,3 0-1,7 10 30,-23-78 7,1-1 0,0 1 0,0-1 0,1 0 0,0-1-1,0 1 1,4 3-7,-8-9 1,1 1 1,0-1-1,0 0 0,0 0 0,0 0 0,0 0 0,0-1 0,0 1 0,0 0 1,0 0-1,0-1 0,0 1 0,1 0 0,-1-1 0,0 1 0,1-1 1,-1 0-1,0 1 0,1-1 0,-1 0 0,0 0 0,1 0 0,-1 0 0,0 0 1,1 0-1,-1 0 0,0 0 0,1-1 0,0 1-1,1-2 1,0 0 0,0 0 0,0 0 0,-1 0 0,1 0 0,-1 0 0,1-1 0,-1 0 0,0 1 0,1-2-1,0-1 3,1 0-1,-1 0 1,1 0 0,-2-1-1,1 0 1,0 0 0,-1 0-1,1-3-2,14-54-10,4-32 10,26-167-70,3-47 33,41-400 31,-15-6 9,-44 398 5,-9 89 30,-7 70-44,-6 88 49,-9 66-15,1 4 5,-1 13 45,0 53 172,-3 9-250,0-13 64,-7 296 171,9 66-288,-1-163 77,2 243 101,3-265-56,10 125-117,-11-308-10,5 12 58,-7-63-6,0 1 1,0-1 0,0 0-1,1 1 1,0-1 0,0 0-1,0 0 1,1 0 0,-1 0-1,3 2 6,-5-6 0,1 0 0,-1-1 0,1 1 0,-1 0 0,1 0 0,0-1 0,-1 1 0,1 0 0,0-1 0,-1 1 0,1-1 0,0 1 0,0-1 0,0 1 0,0-1 0,-1 0 0,1 1 0,0-1 0,0 0 0,0 0 0,0 1 0,0-1 0,0 0 0,0 0 0,0 0 0,0 0 0,0 0 0,0-1 0,0 1 0,0 0 0,0 0 0,-1-1 0,1 1 0,0 0 0,0-1 0,0 1 0,0-1 0,4-4 5,0 0 0,0-1-1,0 1 1,-1-1 0,0 0-1,-1-1 1,1 1 0,1-6-5,23-51-16,-3-1 0,13-57 16,-3-9 117,17-118-117,-43 202 5,203-1437-15,-210 1461 9,5-48 12,-2-67-11,-7 116 25,-1 14 10,2 9-26,0 0 1,0 0-1,0-1 1,0 1 0,0 0-1,0 0 1,1 1 0,-1-1-1,1 0 1,-1 0 0,1 0-10,-10 47 128,3 0 0,0 20-128,5-47 16,-38 638 341,27 9-181,13-614-189,2 186-41,3-147-28,8 38 82,-9-110-27,0 0 0,7 17 27,-11-36 0,1 1 0,0 0 0,0-1 0,1 1-1,-1-1 1,1 0 0,-1 1 0,1-1 0,0 0 0,0 0 0,2 1 0,-4-4 0,0 0 1,1 1 0,-1-1 0,1 0 0,-1 0-1,1 0 1,-1 0 0,1 0 0,-1 1-1,1-1 1,-1 0 0,1 0 0,-1 0 0,1 0-1,-1 0 1,1-1 0,-1 1 0,1 0 0,-1 0-1,1 0 1,-1 0 0,0-1 0,1 1 0,-1 0-1,1 0 0,17-16 30,-18 16-29,5-6 6,0 1-1,0-1 1,-1 0 0,0-1 0,-1 1-1,1-1 1,0-3-7,54-130 64,-10 14-107,-6-3-1,2-30 44,-29 106-9,252-1157 15,-226 976 74,104-533-43,-101 560-64,-33 154 39,1-2 334,1-33-346,-13 84 94,0 6 3,-4 15 90,-13 74 117,-10 78-64,-8 81-96,3-20-70,-66 495 103,68-462-140,1 90-26,8 43 10,16-72-31,13-91-60,-2-161 22,6 22 48,-10-83-10,0 0 1,0 0-1,1 0 0,1 0 0,0-1 1,5 10 9,-8-18-3,0-1 1,-1 0-1,1 0 1,0 0 0,0 0-1,0 0 1,0 1 0,0-2-1,0 1 1,1 0 0,-1 0-1,0 0 1,1 0 2,-1-1-1,0 1 0,0-1 0,-1 0 0,1 0-1,0 0 1,0 0 0,0 0 0,-1 0 0,1 0 0,0 0 0,0 0 0,-1-1 0,1 1 0,0 0 0,0 0 0,-1-1 0,1 1-1,0 0 1,-1-1 0,1 1 0,0-1 1,4-4 0,0 0 0,0-1 0,-1 1 0,0-1 0,0 0 0,0 0 0,-1-1 0,0 1 0,1-5 0,54-133 48,16-59-16,11-59-21,7-60 10,83-423-16,-95 389-4,49-157 47,46-67-48,-136 469-27,-38 107 18,1 0 0,-1 0 0,1 1 0,-1-1 0,1 1 0,0-1 0,0 1 0,3-3 9,-5 16-28,-5 20 11,-24 96 1,-18 70 80,-8 72 69,43-208-112,-226 1192 113,179-797-252,48-279 60,11-142 33,1 1 0,4 13 25,-3-33 0,1 1-1,1 0 0,0-1 0,1 0 0,2 5 1,-5-17 4,0 1 0,-1-1 0,1 1 0,1-1 0,-1 0 0,0 0 0,1 0 0,0 0-1,0 0-3,-3-2 0,1-1-1,-1 1 1,1-1-1,-1 0 0,1 1 1,0-1-1,-1 1 1,1-1-1,0 0 0,-1 0 1,1 1-1,0-1 0,-1 0 1,1 0-1,0 0 1,0 0-1,-1 0 0,1 0 1,0 0-1,0 0 1,-1 0-1,1 0 0,0 0 1,0 0-1,-1 0 0,1-1 1,0 1-1,-1 0 1,1-1-1,0 1 0,-1 0 1,1-1-1,-1 1 1,1-1-1,0 1 0,-1-1 1,1 1-1,-1-1 1,1 1-1,-1-1 1,9-14-30,-1 1-1,-1-1 1,5-12 30,4-11-106,6-24 106,43-156-48,20-95 21,63-322 31,-20-7 29,-20 100-70,-46 261 42,-5 56 17,-5 63-113,-37 120 16,6-11 75,-20 51 5,0-1-1,1 1 1,-1-1-1,0 1 0,1-1 1,-1 1-1,1 0 1,0 0-1,0 0 1,0 0-1,0-1-4,-1 3 2,-1 0 0,0 0-1,0 0 1,1 0 0,-1 0 0,0 0-1,0 0 1,0 0 0,1 0 0,-1 0-1,0 1 1,0-1 0,0 0 0,1 0-1,-1 0 1,0 0 0,0 0 0,0 0 0,1 1-1,-1-1 1,0 0 0,0 0 0,0 0-1,0 1 1,0-1 0,0 0 0,0 0-1,1 0 1,-1 1 0,0-1 0,0 0-1,0 0 1,0 0 0,0 1 0,0-1-1,0 0 1,0 0 0,0 0 0,0 1-2,1 23 80,-9 77-43,-9 58-16,-10 63-5,-152 974 208,138-941-149,28-178-56,-18 117 31,1 86-50,28-224 2,2 0 0,2 0 0,6 20-2,-7-65-4,1 0 1,0 0 0,1 0 0,0-1 0,2 4 3,-5-13-3,1 0 0,-1 0 0,0 0 0,1 0 1,0 0-1,-1 0 0,1 0 0,-1 0 1,1-1-1,0 1 0,0 0 0,0 0 0,-1-1 1,1 1-1,0 0 0,0-1 0,0 1 1,0-1-1,0 1 3,0-1-2,0 0 1,0 0 0,-1 0-1,1 0 1,0 0 0,-1 0-1,1 0 1,0-1-1,-1 1 1,1 0 0,0 0-1,-1-1 1,1 1 0,0 0-1,-1-1 1,1 1-1,-1 0 1,1-1 0,-1 1-1,1-1 1,-1 1 0,1-1 1,4-5-5,-1 0 0,0 0 0,0 0 1,-1-1-1,2-3 5,-5 9 0,14-28-3,-2-2 1,2-11 2,33-126 0,16-56 0,20-66 0,14-66 0,-29 91-9,96-352 44,33 9-29,-95 345-33,-18 67 22,-72 169 5,34-71 7,-37 81 14,1 0-1,1 0 1,13-14-21,-21 27 10,-1 1 1,1-1-1,1 1 1,-1 0-1,0 1 1,1-1-1,0 0-10,-4 3 3,1 0-1,-1-1 1,0 1 0,1 0 0,-1 0 0,1 0-1,-1 0 1,1 0 0,-1-1 0,1 1-1,-1 0 1,0 0 0,1 0 0,-1 0-1,1 0 1,-1 1 0,1-1 0,-1 0 0,1 0-1,-1 0 1,0 0 0,1 0 0,-1 1-1,1-1 1,-1 0 0,0 0 0,1 0-3,0 2 10,0-1 0,-1 0 0,1 0 0,0 0 0,-1 0 0,1 0 0,-1 1 0,1-1 0,-1 0 0,1 1 0,-1-1 0,0 0 0,0 0 0,0 2-10,2 14 69,-2 0-1,0 0 1,-2 16-69,-11 68 111,9-77-97,-23 160 34,-12 37-11,-62 342 48,-45 248-26,55-348-496,41-196 165,18-45 80,23-132 16,1 84 176,8-153-42,0-13 14,-1 1 0,2 0-1,-1-1 1,2 2 28,-2-7-20,1 0-1,0 1 1,0-1-1,0 0 1,1 0-1,-1 0 1,1 0-1,0 0 1,0 0 0,0 0-1,0-1 1,1 2 20,-3-4-1,10 8-75,-9-8 74,-1 0 0,1 1-1,-1-1 1,1 0 0,-1 0 0,1 0 0,-1 0 0,1-1 0,-1 1 0,1 0 0,-1 0 0,1 0 0,-1 0-1,1 0 1,-1-1 0,1 1 0,-1 0 0,0 0 0,1-1 0,-1 1 0,1 0 0,-1-1 0,0 1 0,1 0-1,-1-1 1,0 1 0,1-1 2,7-11-16,-1-1 0,0 0 0,0 0 0,-2-1 0,2-5 16,62-168-90,20-71 4,11-55 54,3-59 54,44-255 58,6-26 69,231-746 176,-325 1211-218,-16 72 117,-40 108-153,0-1 0,1 1 0,0 1 0,4-7-71,-8 14 3,0 0 0,0 0 0,0 0 1,0 0-1,0 0 0,0 0 0,0-1 0,0 1 1,1 0-1,-1 0 0,0 0 0,0 0 0,0 0 1,0 0-1,0 0 0,0 0 0,1 0 0,-1-1 1,0 1-1,0 0 0,0 0 0,0 0 0,0 0 1,1 0-1,-1 0 0,0 0 0,0 0 0,0 0 1,0 0-1,1 0 0,-1 0 0,0 0 0,0 0 1,0 0-1,0 1 0,0-1 0,1 0 0,-1 0 1,0 0-1,0 0 0,0 0 0,0 0 0,0 0 1,0 0-1,1 0 0,-1 1 0,0-1 0,0 0 1,0 0-1,0 0 0,0 0 0,0 0 0,0 0 1,0 1-1,0-1 0,0 0 0,0 0 0,0 0 1,0 0-1,0 0 0,0 1 0,0-1 0,0 0 1,0 0-4,2 30 274,-6 15 184,-4 17-458,-24 122 310,-18 70-119,-125 791 115,42 6-597,98-760-91,0 13-333,5-40-58,17-157 361,-6 57-670,2 119 1082,16-274-78,2 0-1,-1 0 0,1 0 1,2 8 78,-3-17-7,0 1 1,1-1 0,-1 1 0,0 0-1,0-1 1,0 1 0,1-1-1,-1 1 1,0-1 0,1 1 0,-1-1-1,0 0 1,1 1 0,-1-1-1,0 1 1,1-1 0,0 1 6,-1-1-3,0 0 1,1 0-1,-1 0 0,0 0 1,1 0-1,-1 0 0,0 0 1,1 0-1,-1-1 0,0 1 1,1 0-1,-1 0 0,0 0 1,1 0-1,-1 0 0,0-1 1,0 1-1,1 0 0,-1 0 1,0 0-1,0-1 0,0 1 1,1 0-1,-1 0 0,0-1 1,0 1-1,0 0 0,1-1 3,3-7-18,0 0 0,0-1 0,-1 1 0,0-1 0,1-4 18,28-105-6,18-65 76,20-74 84,13-56 54,6-37-5,1-38 5,222-850 176,-200 868-368,-15 57 16,-20 68 43,-20 71 90,-20 76 102,-27 78-122,-10 20-143,0 0 1,1 0-1,-1 0 0,0 0 1,0-1-1,0 1 1,0 0-1,0 0 0,0 0 1,0 0-1,0 0 1,0 0-1,0 0 0,0-1 1,0 1-1,0 0 1,1 0-1,-1 0 0,0 0 1,0 0-1,0 0 1,0 0-1,0 0 0,0 0 1,0 0-1,1 0 1,-1 0-1,0 0 0,0 0 1,0 0-1,0 0 1,0 0-1,1 0 0,-1 0 1,0 0-1,0 0 1,0 0-1,0 0 0,0 0 1,0 0-1,1 0 0,-1 0 1,0 0-1,0 0 1,0 0-1,0 0 0,0 0 1,0 0-1,0 0 1,0 0-1,1 1 0,-1-1 1,0 0-1,0 0 1,0 0-1,0 0 0,0 0 1,0 0-1,0 0 1,0 1-1,0-1 0,0 0 1,0 0-1,0 0-2,1 7 44,-1 1 1,0-1-1,-1 1 0,0-1 0,0 0 0,0 1 1,-2 2-45,-36 141 186,-30 73-63,-14 62-59,-7 63-48,-319 1397-1541,358-1482 1077,-27 218-253,31-183 282,33-228 38,24-156 532,13-77 79,16-105 79,13-68 32,141-839 395,-119 755-629,137-611 117,-163 812-219,-21 66 65,-24 135-37,-2-1 0,0 1 1,-1 0-1,0-3-33,0 19 5,-1-1-1,1 1 1,0-1 0,0 1 0,-1-1 0,1 1-1,-1-1 1,1 1 0,-1-1 0,0 1-1,0 0 1,0-1-5,1 2 2,0 0-1,0-1 1,-1 1-1,1 0 1,0 0-1,-1-1 1,1 1 0,-1 0-1,1 0 1,0 0-1,-1 0 1,1 0-1,-1-1 1,1 1-1,0 0 1,-1 0-1,1 0 1,-1 0 0,1 0-1,0 0 1,-1 0-1,1 1 1,-1-1-1,1 0 1,0 0-1,-1 0 1,1 0-1,0 0 1,-1 1-1,1-1 1,-1 0 0,1 0-2,-5 5 9,0-1 0,1 0 0,-1 1 0,1 0 0,0 0 0,1 1 0,-1-1 0,1 1 0,0-1 0,0 1-9,-22 48 75,-7 23-75,-41 118 80,-19 68-27,32-91-12,-201 630 73,-4 170-1453,191-691 502,13-57 288,22-79 234,16-50 192,21-91 118,1 0 0,1-1-1,-1 1 1,0 0 0,1 0-1,0 0 1,0 2 5,2-9 0,-1 1 1,1 0-1,-1 0 1,0-1 0,0 1-1,1-1 1,-2 1-1,1-1 1,0 1-1,0-2 0,29-90 59,15-61 48,17-56 63,13-36-4,73-281 922,21-221-1088,-114 442 234,-13 44-90,-19 63 0,-21 164 16,0 0 0,-3-19-160,0 51 26,1 0-1,-1 0 1,0 0-1,1 0 1,-2 0-1,1 0 1,0 0 0,-1 0-1,0 0-25,1 3 8,1 0 1,-1 0-1,1 0 0,-1 0 1,0 0-1,0 1 0,0-1 1,1 0-1,-1 0 0,0 1 1,0-1-1,0 0 0,0 1 0,0-1 1,0 1-1,0 0 0,0-1 1,-1 1-1,1 0 0,0-1 1,0 1-9,-2 0 10,1 0 0,0 0 1,0 1-1,0-1 1,-1 1-1,1-1 0,0 1 1,0 0-1,0-1 0,0 1 1,0 0-1,0 1-10,-5 2 20,0 0 0,0 1-1,1 0 1,-1 1-20,-11 13 27,0 0 0,1 1-1,1 1 1,-9 16-27,-98 168 48,-33 80 5,-11 56-21,0 41-58,1 25-156,28-50-191,30-64-347,-110 434-757,136-416 1077,28-85 234,9-20 6,70-282 128,53-159 256,-2-17 16,194-869 955,-152 463-694,-92 455-384,-9 0 1,-8-45-118,-10 173 112,-7-35-112,7 98 37,0-1 1,-1 0-1,-1 1 0,0 0 1,-1 0-1,-5-12-37,8 22 13,0 1-1,0-1 1,0 0 0,0 1 0,0-1 0,-1 0-1,1 1 1,0 0 0,-1-1 0,1 1-1,-1 0 1,-1-1-13,2 1 7,0 1 1,0 0-1,0-1 0,-1 1 1,1 0-1,0-1 0,0 1 0,0 0 1,0 0-1,0 0 0,-1 0 0,1 0 1,0 1-1,0-1 0,0 0 1,0 0-1,0 1 0,0-1 0,-1 1 1,1-1-8,-3 2 15,0 1 0,0-1 0,1 1 0,-1 0 0,1 0 0,-1 0 1,0 1-16,-33 39 70,5 0-33,2 1 0,-4 11-37,-16 38 43,-10 34-43,-60 160 53,-269 750 107,298-749-165,-47 224-75,74-228 75,19-64-22,22-89-112,22-119 79,0-1 1,0 1-1,1 8 60,3-11-51,2-10 20,1-7 27,-1-1-1,1 1 1,-2-1 0,1 0 0,0-2 4,4-7-6,-6 11 5,18-33-35,5-22 36,65-177-64,33-100 80,-123 336-16,191-542 153,-24-15 153,-93 220-178,-31 44-80,-36 214-22,-4-74-26,-5 118 2,-2 0 0,-1-1 0,-8-23-2,10 51 0,-1 0 0,0 0 0,-1 0 0,0 0 0,0 1 0,-2-1 0,1 1 0,-7-8 0,11 16-1,-1 0 0,0 0 1,1 0-1,-1 0 1,0 0-1,0 1 0,0-1 1,0 1-1,0-1 1,-1 1-1,1 0 0,0 0 1,-1 0-1,1 0 1,0 0-1,-1 1 0,1-1 1,-1 1-1,1 0 1,-1-1-1,0 1 1,1 0-1,-1 0 0,1 1 1,-1-1-1,1 1 1,-2-1 0,-1 2-5,-1 0 0,1 0 1,0 1-1,0-1 0,0 1 1,1 0-1,-2 1 5,-7 6-12,0 1-1,1 0 1,0 1 12,-25 29-18,2 1-1,-16 28 19,-5 14-5,-23 50 5,-59 148 0,1 45 0,22-33 0,110-283 0,-85 235 10,-12 78 28,-7 59-252,-2 93 214,70-260-197,11-51-48,18-90-1,8-52 134,4-18 73,2-6 9,14-34-30,-1-1 40,51-122-12,16-71 37,0-45 54,1-30 10,29-182-75,-31-9 71,-59 205 20,-21 40-26,-4 184-43,-11-59-16,12 112 3,0 0-1,-1 1 1,0-1 0,-1 1-1,-1 0 1,0 0 0,-1 0-1,-1-3-2,5 13 0,1 0 1,-1-1-1,1 1 0,-1 0 0,0 0 0,0 0 1,0 1-1,0-1 0,0 0 0,-1 1 0,1-1 1,0 1-1,-1 0 0,1 0 0,-1 0 1,1 0-1,-1 0 0,1 0 0,-1 1 0,0-1 1,1 1-1,-1 0 0,0 0 0,0 0 0,1 0 1,-4 1-1,-2 1 1,0 0 0,0 1-1,0 1 1,0-1 0,0 1 0,1 1 0,0-1 0,0 1 0,0 0 0,0 1 0,-4 5-1,-11 10 12,1 2 0,1 1 0,1 1 0,-10 18-12,-21 40 32,-25 57-32,-62 154 11,4 22 0,-2 51-11,27-18-70,29-74 22,28-72-64,-4 70 112,10-19-10,19-78-6,4 4-166,24-192 115,0 1-1,1 0 1,1-3 67,6-20-48,35-117-64,20-68 74,9-51 70,0-32 98,-10-18-130,-30 95 57,3-188-57,-33 294 27,-8-34-27,0 90-46,-3 0 1,-9-31 45,11 67-19,-2 1 0,-1 0-1,-1 0 1,-2 1 0,-1-2 19,9 20-5,-1 0-1,0 0 1,-1 0-1,1 1 1,-1-1 0,-1 1-1,1 0 1,-1 1 0,0-1-1,0 1 1,-2 0 5,5 3-2,-1 0 1,1 0-1,-1 1 0,0-1 1,0 1-1,1 0 0,-1 0 1,0 1-1,0-1 0,0 1 0,0 0 1,0 0-1,0 0 0,0 0 1,0 1-1,0 0 0,0 0 1,0 0-1,0 0 0,1 0 1,-1 1-1,0 0 2,-6 3-1,0 0 1,1 1-1,-1 0 1,1 1-1,1 0 0,-1 1 1,1-1-1,1 2 1,-2 1 0,-14 19 3,1 1 1,1 0-1,-11 26-3,-21 45 59,1 12-59,-50 142 96,19-1 45,11 3-1,-6 90-140,-73 531 65,143-826-64,-32 221-481,8 48 480,31-313-55,-1 32-190,3-37 162,1-5-17,4-24-164,15-87 8,11-60 123,11-49 90,78-625 38,-104 578 15,-16 158 38,-5-9-48,-1 58 48,-12-56-48,13 96 19,-2 0 0,0 0-1,-1 1 1,-4-7-19,9 25 2,1-1 1,-1 1-1,0-1 1,1 1-1,-2 0 0,1 0 1,0 0-1,-1 0 0,1 0 1,-1 0-1,0 1 1,0-1-1,0 1 0,0 0 1,-2-1-3,4 2 0,-1 0 1,1 1-1,-1 0 1,0-1 0,1 1-1,-1 0 1,1 0-1,-1 0 1,0 0-1,1 0 1,-1 0-1,1 1 1,-1-1 0,1 0-1,-1 1 0,-2 0 2,1 1 0,-1 0 0,1-1-1,0 1 1,0 0 0,0 1 0,0-1 0,-2 2-2,-7 8 16,1 2 0,0-1 0,1 1 0,0 1 0,-6 12-16,-21 41 90,-9 32-90,-24 74 155,-14 76-155,37-84 127,-20 132-127,66-294 1,-135 820 68,67-286-63,49-367-6,7-61 0,7-63 21,5-42 3,1-10 4,5-52 27,7-37-119,38-272-91,-12 65 123,3-86 37,-3-221 27,-38 474-67,-7-1-1,-5 1 1,-15-53 35,21 151-22,-2 1 1,-2 0 0,-2-4 21,11 34-5,-1 1 1,0-1 0,0 0 0,0 1-1,-1 0 1,1-1 0,-1 1 0,0 0 0,-1 0-1,1 0 1,0 1 0,-1-1 0,0 1-1,-3-2 5,6 4-2,-1 0 0,0 1 0,1-1 0,-1 1 0,0-1 0,0 1 0,0 0 0,0-1 0,1 1 0,-1 0 0,0 0 0,0 1-1,0-1 1,0 0 0,-1 1 2,-1 0-3,0 0 0,0 1 0,0 0 0,1 0 0,-1 0 0,0 0 0,1 0 0,0 1 0,-1 0 3,-9 8 1,1 2-1,0-1 1,1 1-1,1 1 1,0 0-1,-1 3 0,-49 89 52,57-100-48,-19 39 50,1 0 1,3 1-1,2 1 1,-11 49-55,10-31 38,12-46-29,-45 175 35,1 92-38,4 51 4,19-80 38,-9 272 43,35-498-146,2 19 55,-2-42 1,1 0 0,1-1-1,0 1 1,0 0 0,0-1 0,1 1 0,0-1 0,0 0-1,-1-4 5,-1 0 0,1-1 0,0 1 0,-1-1 0,1 0 0,0 1 0,1-1 0,-1 0-5,-1-1 0,-1-1-1,1 1 1,-1-1 0,1 0 0,-1 1 0,1-1 0,-1 0-1,1 0 1,0 0 0,-1 1 0,1-1 0,-1 0-1,1 0 1,0 0 0,-1 0 0,1 0 0,-1 0-1,1 0 1,0 0 0,-1 0 0,1 0 0,-1 0-1,1 0 1,0-1 0,-1 1 0,1 0 0,-1 0-1,1-1 1,-1 1 0,1 0 0,-1-1 0,1 1-1,-1 0 1,1-1 0,-1 1 0,1-1 0,-1 1 0,0-1-1,1 1 1,-1-1 0,0 1 0,9-15-3,-2 1 1,6-15 2,-9 21 0,-3 4 0,9-16 0,-2-1 0,-1-1 0,0-2 0,33-164 0,2-78 45,-11 0 0,-10-53-45,-18 141 23,-10-19-23,0 102 7,-4 0 1,-20-72-8,25 138 0,-2 0 0,-1 0 0,-12-24 0,18 47-3,0 0 0,-1 0 0,0 0 0,0 0 0,0 1 0,0-1 0,-1 1 0,0 1 0,-4-5 3,8 8-2,-1 0 0,0 0 0,1 0 0,-1 0 0,0 0 0,0 0 0,0 0 0,0 1 0,0-1 0,1 1 0,-1-1 0,0 1 1,0 0-1,0 0 0,0 0 0,0 0 0,0 0 0,0 0 0,0 0 0,0 1 0,0-1 0,0 1 0,0 0 0,0-1 0,0 1 0,1 0 0,-1 0 0,0 0 0,0 0 0,0 1 2,-5 4-8,2 0 1,-1 1-1,1-1 0,0 1 0,0 0 0,-3 8 8,7-14-1,0 0 0,-7 12-13,1 1-1,0-1 1,1 1 0,-3 10 14,-40 155-54,-8 76 54,17 5 171,-3 178-171,21 151 107,22-545-135,1 0 0,3 0 0,1 0 1,2-1-1,6 12 28,-6-34 20,-7-21-19,0 0-1,0 1 1,0-1 0,0 0 0,0 0-1,0 0 1,0 0 0,0 1 0,0-1-1,0 0 1,0 0 0,0 0 0,1 0-1,-1 0 1,0 1 0,0-1 0,0 0-1,0 0 1,0 0 0,0 0 0,1 0 0,-1 0-1,0 0 1,0 0 0,0 0 0,0 0-1,1 1 1,-1-1 0,0 0 0,0 0-1,0 0 1,0 0 0,1 0 0,-1 0-1,0 0 1,0 0 0,0 0 0,0 0-1,1 0 1,-1-1 0,0 1 0,0 0-1,0 0 1,0 0 0,1 0 0,-1 0-1,0 0 1,0 0 0,0 0-1,3-5 8,-1-1 1,0 1 0,0-1-1,0 1 1,0-1 0,-1 1-1,0-1-8,20-103-5,7-117-256,-7-42 261,-15 100 154,-8 0 1,-13-70-155,-7 26 43,10 139-17,-7-16-26,15 71-2,-1-1-1,-1 0 0,-1 1 1,-6-12 2,11 28-4,1-1 0,-1 0 0,1 1 1,-1-1-1,0 1 0,0-1 1,0 1-1,0 0 0,0 0 1,0 0-1,-1 0 0,1 0 0,-1 1 1,0-1-1,1 1 0,-2-1 4,2 1-3,0 1-1,-1 0 1,1 0 0,-1 0-1,1 0 1,0 0-1,-1 0 1,1 0 0,0 1-1,-1-1 1,1 1-1,0 0 1,0 0 0,-1 0-1,1 0 1,0 0-1,-1 1 4,3-2 0,-3 1-4,0 1 0,1-1 0,-1 1 0,0 0 1,1 0-1,0 0 0,-1 0 0,1 1 0,0-1 0,0 0 0,0 1 0,1 0 0,-1-1 0,1 1 1,-1 1 3,-17 35-32,2 1 0,2 1 0,2 1 0,-6 30 32,-24 148-54,1 67 44,-22 358 212,50-317-159,14-328-43,3 119-53,-3-113 46,1 1 0,0 0 1,0 0-1,1-1 0,0 1 1,0-1-1,0 1 0,3 4 7,-4-10 0,-1 0 0,1 0 0,0 0 1,0 0-1,-1 0 0,1-1 0,0 1 0,0 0 0,0 0 0,0 0 0,0-1 0,0 1 0,0-1 0,0 1 0,0-1 0,0 1 0,1-1 0,-1 1 0,0-1 0,0 0 0,0 0 1,1 0-1,-1 0 0,0 1 0,1-2 0,1 1 6,0-1 0,1 1 1,-1-1-1,0 0 0,0-1 1,0 1-1,1-1-6,-3 2 2,1-1 0,0 0 0,0-1 0,0 1 0,0 0 0,0 0 0,0-1-1,-1 1 1,1-1 0,0 0 0,-1 0 0,0 1 0,1-1 0,-1 0 0,0 0 0,0 0-1,0 0 1,0-1-2,13-28 6,-1-1-1,3-18-5,28-99 9,-8-2-1,12-111-8,-21 47 10,-3-163-10,-22 217 41,-13-80-41,3 159 16,-3 1 1,-3 0-1,-23-68-16,29 124-2,-1 1 1,-1 0-1,-2-2 2,9 20-7,-1 0 0,1 0 0,-1 0 0,0 0 1,-1 1-1,1 0 0,-4-3 7,7 7-3,-1 0 0,1 0 1,0 0-1,0 0 0,-1 0 1,1 0-1,0 1 1,-1-1-1,1 1 0,-1-1 1,1 1-1,0-1 0,-1 1 1,1 0-1,-1 0 0,0-1 1,1 1-1,-1 0 0,1 1 1,-1-1-1,1 0 0,-1 0 1,1 1-1,-1-1 0,1 1 1,0-1-1,-1 1 0,1-1 1,-1 1-1,1 0 0,0 0 1,0 0-1,-1 0 0,0 1 3,-2 3-3,-1 0 0,1 0 0,-1 1 0,2 0 0,-1 0 1,1 0-1,-1 0 0,2 1 0,-2 1 3,-8 25 5,-1 9-5,10-33 0,2-6 0,-6 20-16,1 1 0,-2 21 16,-9 145-123,8 59-170,11-43-598,-1-43-2079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4:30.4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1,'0'424,"0"-813,0 11318,0-10619,0 67,0-79,0 7,0 165,0-50,0-25,0-42,0-127,0 19,0 120,0-42,0-82,0 1368,0-1545,0 389,0-449,0 0,0 27,0-10,0 38,0-69,0 8,0 18,0-12,0-27,0 20,0 6,0-13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03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1646 490 7808,'5'0'411,"-1"-1"0,0 0 0,1 1 0,-1-2 0,0 1 0,0 0 0,0-1 0,0 0 0,0 0 0,0 0 0,0 0 0,-1-1 0,1 1 0,2-4-411,3-2 1186,0-1 1,-1 0 0,0 0 0,5-9-1187,-11 16 215,0-1 0,0 0 0,-1 0 0,1 0 0,-1 0 0,0 0 0,0 0 0,0-1 0,0-2-215,0 4 83,-1 1 0,0-1 0,0 0 0,0 0 0,0 1 0,0-1 0,-1 0 0,1 1 0,-1-1 0,1 0 0,-1 1 0,1-1 0,-1 1 0,0-1 0,0 1-1,1-1 1,-1 1 0,0-1 0,-1 1 0,0-1-83,-4-4 262,0 1-1,-1 0 0,0 1 1,0-1-1,0 2 0,-1-1 1,1 1-1,-1 0 0,0 0-261,-22-6 966,-25-4-966,13 5 217,-1 2 1,0 2 0,-38 1-218,-2 5 163,-47 10-163,52-2-2,1 4 0,0 3 0,1 4 0,2 3 1,0 3-1,-29 17 2,74-30-21,-253 125-86,274-134 96,3-3-6,1 0 0,-1 1 0,1-1 0,0 1 0,0 0 0,0 0 0,1 0 0,-1 1 0,1-1 0,-1 1 1,-1 4 16,4-8-6,1 1 1,0-1 0,0 1 0,-1-1 0,1 1 0,0 0 0,0-1 0,0 1 0,0 0 0,-1-1 0,1 1 0,0-1 0,0 1-1,0 0 1,1-1 0,-1 1 0,0 0 0,0-1 0,0 1 0,0-1 0,0 1 0,1 0 0,-1-1 0,0 1 0,1-1 0,-1 1-1,0-1 1,1 1 0,-1-1 0,1 1 5,1 0-12,-1 1 0,1-1-1,0 0 1,0 1 0,0-1-1,1 0 1,-1-1 0,0 1 12,24 8-27,1-1 1,-1-2-1,1-1 0,13 1 27,6 1-16,56 12 30,0 5-1,75 28-13,-153-42 3,0 0 1,-1 1-1,0 1 1,0 1-1,-2 2 0,0 0 1,0 1-1,-2 1 1,0 0-1,0 2 1,-2 0-1,-1 1 0,0 1 1,8 15-4,-15-22 15,-2 0-1,1 0 1,-2 1-1,0 0 1,0 0 0,-2 0-1,0 1 1,1 9-15,-3-12 29,-1 0 0,0 0 0,-1 0-1,-1 0 1,0 1 0,0-1 0,-2 0 0,1-1-1,-2 1 1,-3 10-29,-3-1 155,0 0 0,-1 0 1,-1-1-1,-1-1 0,-1 0 0,-1 0 0,0-2 0,-18 17-155,9-13 107,-1-1 0,-1-1 0,-1-1 0,0-1 0,-1-2 0,-15 6-107,-23 7 23,-2-2 1,0-4-1,-2-3 1,0-2-1,-22-1-23,51-11-14,1-1-1,-28-2 15,45-3-3,0-2-1,0 0 0,0-1 0,0-1 0,-5-3 4,18 4-13,0 0-1,1 0 1,0-1-1,0-1 1,0 0-1,0 0 1,1 0-1,0-1 1,0 0-1,-6-7 14,10 10-50,1-1 0,0 0 0,0 1 0,0-1 0,1 0 0,-1 0 0,1-1 0,0 1 0,0 0 0,1-1 0,-1 1 0,1-1 0,0 0 0,0 1 0,0-1 0,1 0 0,0 0 0,0 0 0,0 1 0,0-1 0,1 0 0,0 0 0,0 0 50,1-1-220,0-1 0,1 1 0,0 0 0,0 0 1,1 0-1,-1 0 0,1 0 0,1 1 0,-1 0 0,1 0 0,0 0 1,0 0-1,0 1 0,5-4 220,2 0-826,1 0 1,0 1-1,0 0 0,0 1 1,1 1-1,6-2 826,34-7-5258</inkml:trace>
  <inkml:trace contextRef="#ctx0" brushRef="#br0" timeOffset="547.814">1918 343 10112,'0'-5'442,"0"1"1,1-1 0,0 1-1,0-1 1,0 1 0,1-1-1,-1 1 1,1 0 0,0-1-1,0 1 1,1 0 0,-1 1-1,1-1 1,2-2-443,-4 5 117,-1 1 0,1-1 0,-1 0 0,1 1 1,0-1-1,-1 1 0,1-1 0,0 1 0,-1 0 0,1-1 1,0 1-1,0 0 0,0-1 0,-1 1 0,1 0 0,0 0 0,0 0 1,0 0-1,0 0 0,-1 0 0,1 0 0,0 0 0,0 0 1,0 0-1,0 0 0,-1 1 0,2-1-117,-1 1 79,1-1-1,-1 1 1,1 0 0,-1 0 0,1-1-1,-1 1 1,0 0 0,1 0 0,-1 1-1,0-1 1,0 0 0,0 0-1,1 2-78,2 4 104,0 1 0,-1-1 0,0 1 0,0 0-1,-1 0 1,0 1 0,-1-1 0,0 0 0,0 1-104,0-1 41,3 25 115,-2 1-1,-1 1 1,-2-1-1,-1 0 0,-4 11-155,-6 32 487,-18 57-487,4-43 818,-30 66-818,-44 81 1263,-14 36 582,106-247-1696,8-26-148,0-1 1,0 0-1,0 0 1,-1 0 0,1 0-1,0 0 1,0 0-1,0 1 1,0-1-1,0 0 1,0 0-1,0 0 1,0 0 0,0 1-1,0-1 1,0 0-1,0 0 1,0 0-1,0 0 1,0 1-1,0-1 1,0 0-1,0 0 1,0 0 0,0 0-1,0 0 1,0 1-1,1-1 1,-1 0-1,0 0 1,0 0-1,0 0 1,0 0 0,0 1-1,0-1 1,0 0-1,1 0 1,-1 0-1,0 0 1,0 0-1,0 0 1,0 0-1,0 0 1,1 0 0,-1 0-1,0 0 1,0 0-1,0 1 1,0-1-1,0 0 1,1 0-1,-1 0 1,0 0-1,0 0 1,0-1 0,0 1-1,1 0 1,-1 0-1,0 0 1,0 0-1,0 0 1,0 0-2,6-2 11,-1-1 1,0 0-1,0 0 1,0 0-1,0-1 1,-1 0-12,15-9 6,214-155-150,-231 165 145,17-11 9,-1 0 0,2 2 1,-1 0-1,22-9-10,-36 18-5,1 1 1,-1 0-1,1 1 1,0-1-1,0 1 1,0 0-1,0 0 0,0 1 1,0 0-1,0 0 1,0 0-1,0 1 1,0 0-1,0 0 1,0 0-1,-1 1 0,1 0 1,0 0-1,-1 0 1,1 1-1,1 1 5,-1 0 4,0 0 0,-1 1 1,0-1-1,0 1 0,0 0 0,-1 0 0,0 1 0,0 0 0,0-1 0,-1 1 0,1 1 0,-1-1 1,1 5-5,5 14-12,-1 0 1,-2 1 0,0 0 11,4 19-206,-6-31-175,0 0 0,0-1 0,2 0 0,-1 0 0,2 0 0,4 7 381,-9-17-301,1 1 0,-1-1 0,1 1 1,1-1-1,-1 0 0,0 0 0,1 0 0,-1 0 0,1-1 0,0 0 0,0 1 0,0-1 0,0-1 0,0 1 0,0 0 0,0-1 0,1 0 0,-1 0 0,1 0 0,-1-1 0,1 0 0,2 0 301,1 0-1129,1 0 0,-1-1 1,6-2 1128,25-8-4576</inkml:trace>
  <inkml:trace contextRef="#ctx0" brushRef="#br0" timeOffset="995.314">2877 1369 9600,'2'-11'1564,"-1"5"-767,1 1 1,-2-1 0,1 0-1,0 0 1,-1 0-1,0-2-797,-1 6 142,1 1-1,0-1 0,-1 1 1,1-1-1,-1 1 1,1-1-1,-1 1 1,1-1-1,-1 1 0,0-1 1,0 1-1,0 0 1,0-1-1,0 1 0,0 0 1,0 0-1,0 0 1,-1 0-1,1 0 1,0 0-1,-1 0 0,1 0 1,-1 1-1,1-1 1,-1 0-1,1 1-141,-2-1 97,0 0-1,0 1 1,0-1-1,0 1 1,0 0-1,0 0 1,0 0-1,0 0 1,0 0 0,0 1-1,0-1 1,0 1-1,0 0 1,1 0-1,-4 1-96,-6 4 118,1-1-1,-1 2 0,-1 1-117,8-5 45,-10 6 52,1 2 0,-1-1 1,2 2-1,-1-1 0,1 2 0,-10 13-97,19-21 36,0 1-1,0 0 1,0 0 0,0 0 0,1 0 0,0 0 0,1 1 0,-1-1 0,1 1-1,1 0 1,-1-1 0,1 1 0,0 0 0,1 0 0,-1 0 0,1 0 0,1 0-1,-1 0 1,2 1-36,-2-6 21,0 1 0,1-1 0,-1 0 0,1 0 0,0 0 0,0 0 0,0 0 0,0 0 0,0 0 0,0 0 0,0 0 0,1-1 0,-1 1 0,1 0 0,-1-1 0,1 1 0,0-1-1,-1 1 1,1-1 0,0 0 0,0 0 0,0 0 0,0 0 0,0 0 0,1 0-21,0 0 22,1-1 0,-1 1 0,1-1 0,-1 0 0,1 0 0,0 0 0,-1-1 0,1 1 0,-1-1 0,1 0 0,-1 0 0,1 0 0,-1 0 0,0 0 0,1-1-22,22-12 431,0-2 0,-2 0 0,0-1 0,14-13-431,6-5 1092,-43 34-1063,0 0 1,0 0-1,0 1 1,0-1-1,0 0 1,0 1-1,0-1 1,1 1 0,-1 0-1,0-1 1,0 1-1,1 0 1,-1-1-1,0 1 1,0 0 0,1 0-1,-1 0 1,0 0-1,1 1 1,-1-1-1,0 0 1,0 0 0,1 1-1,-1-1 1,0 1-1,0-1 1,0 1-1,0-1 1,0 1 0,1 0-1,-1-1 1,0 1-1,0 0 1,-1 0-1,1 0 1,0 0-30,5 5 26,-1 1-1,-1-1 1,1 1-1,-1 0 1,3 5-26,5 10 8,-4-11-229,1 0 0,0-1 0,0 0 0,1 0 0,0-1 0,0 0 0,8 4 221,-12-9-592,1-1 1,-1 0 0,0 0 0,1 0-1,0-1 1,-1 0 0,1 0 0,0-1-1,0 0 1,0 0 0,0 0 0,0-1-1,0 0 1,0-1 0,5 0 591,20-5-3893,4-5-635</inkml:trace>
  <inkml:trace contextRef="#ctx0" brushRef="#br0" timeOffset="1526.848">3537 1357 9728,'-3'-4'519,"1"0"-1,0-1 1,0 1 0,0-1 0,0 0 0,1 1-1,0-1 1,0 0 0,0 0 0,0-2-519,0-12 717,1-1-1,0-1-716,1-4 610,-1 22-544,0-10 428,-1-1-1,-1-8-493,2 19 62,-1 0-1,1 1 0,-1-1 0,1 0 0,-1 1 1,0-1-1,0 1 0,0-1 0,-1 1 0,1 0 1,0-1-1,-1 1 0,0 0 0,1 0 0,-1 0 0,-1 0-61,2 1 42,0 0 0,0 1 0,0-1 0,0 1-1,0 0 1,0-1 0,-1 1 0,1 0 0,0 0-1,0 0 1,0 0 0,0 0 0,-1 0 0,1 0-1,0 0 1,0 0 0,0 0 0,0 1 0,-1-1-1,1 1 1,0-1 0,0 1 0,0-1 0,-1 1-42,-23 17 655,8-1-349,1 1 1,1 1-1,1 0 0,0 1 1,-4 11-307,16-29 15,-5 9 50,1 1 0,0-1 0,1 1 0,0 0 0,1 0 0,-2 12-65,5-20 7,0 0-1,0 0 1,0-1-1,1 1 1,0 0 0,0 0-1,0 0 1,0 0 0,1 0-1,-1-1 1,1 1-1,0 0 1,0 0 0,1-1-1,-1 1 1,1 0 0,-1-1-1,1 0 1,0 1-1,1-1 1,-1 0 0,0 0-1,1 0 1,1 1-7,-2-2 8,0-1 0,0 0 0,0 1 0,0-1 0,0 0-1,0 0 1,0 0 0,1-1 0,-1 1 0,0 0 0,1-1 0,-1 0 0,0 1 0,1-1 0,-1 0 0,2 0-8,0-1 18,0 1 0,1-1 1,-1 0-1,0 0 1,0-1-1,0 1 0,0-1 1,0 0-1,0 0-18,5-4 53,0 1 0,0-2-1,-1 1 1,0-1 0,0-1 0,-1 1-1,3-4-52,10-17 127,-2 0 1,-1-1-1,-1-1 0,-1 0 0,1-8-127,1 2 90,15-36-26,-3 0 0,-3-2 0,3-27-64,1-28 85,10-111-85,-32 157 94,-3 1 1,-3-1-1,-7-42-94,4 111 43,-5-39 150,6 49-152,-1-1 0,0 1 0,-1-1 0,1 1 1,-1 0-1,0-1 0,0 1 0,-2-4-41,3 8 9,1-1 0,0 1 0,-1-1 0,1 1 1,0-1-1,-1 1 0,1-1 0,-1 1 0,1 0 0,-1-1 0,1 1 0,-1 0 0,1-1 1,-1 1-1,1 0 0,-1 0 0,1-1 0,-1 1 0,1 0 0,-1 0 0,0 0 1,1 0-1,-1 0 0,1 0 0,-1 0 0,1 0 0,-1 0 0,0 0 0,1 0 1,-1 0-1,1 0 0,-1 0 0,1 1 0,-1-1 0,0 0 0,1 0 0,-1 1 1,1-1-1,-1 0 0,1 1 0,-1-1-9,-1 3 30,-1-1 0,1 1 0,-1 0 0,1 0 0,0 0 1,-1 1-31,-4 9 57,0 0 1,0 1 0,2 0 0,-1 0 0,2 0 0,0 1 0,0 4-58,-17 98 252,5 1 1,6 1-1,4 84-252,7-117 49,4 1 0,9 38-49,-6-77-182,2-1 1,2 1-1,2-2 0,2 0 1,5 5 181,-12-30-779,1-1 0,10 13 779,-15-25-522,0-1-1,1 1 0,-1-2 1,2 1-1,-1-1 0,1 0 1,6 5 522,-10-9-392,0-1 1,0 1 0,0 0-1,0-1 1,0 0 0,0 0-1,0 0 1,1 0 391,23 1-5242</inkml:trace>
  <inkml:trace contextRef="#ctx0" brushRef="#br0" timeOffset="1893.079">3987 1309 11392,'1'2'296,"1"1"1,-1-1 0,1 0 0,0 0-1,0-1 1,-1 1 0,1 0 0,1-1-1,-1 1 1,0-1 0,0 1-1,0-1 1,1 0 0,-1 0 0,1 0-1,-1 0 1,1-1 0,-1 1 0,1-1-1,-1 1 1,1-1 0,-1 0 0,1 0-1,1 0-296,8-1 149,0 0-1,1-1 1,-1 0 0,7-3-149,-9 3 331,1-1-204,0 0 0,0 0 0,0-1 0,-1-1 0,1 0 0,-1 0 0,0-1 0,-1 0 0,1-1 0,-1 0-127,-2 1 52,0-1 0,-1 0 1,0 0-1,0 0 1,0-1-1,-1 0 1,0 0-1,-1 0 1,0-1-1,0 0 1,-1 1-1,1-4-52,-2 4 79,0 0 1,0 0-1,-1 0 0,0-1 0,0 1 0,-1 0 1,0 0-1,-1-1 0,0 1 0,0 0 1,-1 0-1,0-2-79,1 6 42,0 1 0,-1-1 1,1 1-1,-1 0 0,1-1 0,-1 1 0,0 0 1,0 0-1,-1 0 0,1 0 0,-1 1 0,1-1 1,-1 1-1,0-1 0,0 1 0,0 0 1,0 0-1,0 0 0,0 1 0,-1-1 0,1 1 1,-1-1-1,1 1 0,-1 1 0,0-1 0,1 0 1,-4 0-43,1 1 56,1 1 0,-1-1 0,0 1 0,0 0 0,0 0 0,0 1 0,1-1 0,-1 1 0,1 1 0,-1-1 0,1 1 0,0 0 0,0 0 0,0 0 0,0 1 0,0 0 0,-2 2-56,-7 8 156,1 0 1,0 0 0,1 1-1,-8 14-156,9-12 68,0 0-1,2 0 1,0 1 0,1 0-1,0 1 1,2 0-1,-3 11-67,7-21 19,1-1-1,-1 1 1,2 0-1,-1-1 1,1 1-1,0 0 1,1 0-1,0-1 0,0 1 1,1-1-1,0 1 1,1-1-1,0 0 1,0 1-1,0-2 1,1 1-1,1 0 1,3 5-19,1-1 15,2-1 1,-1 0-1,1 0 1,1-1-1,0 0 0,0-1 1,1-1-1,6 4-15,26 12-159,41 15 159,-86-39-2,60 25-1661,24 6 1663,-56-23-1497,1 0-1,0-2 1,0-2-1,7 1 1498,14-4-5130</inkml:trace>
  <inkml:trace contextRef="#ctx0" brushRef="#br0" timeOffset="2960.714">45 2792 7808,'8'-34'2506,"-7"33"-2382,-1 0 0,0 0 0,0 0 0,1 0 0,-1 0 0,1 0 0,-1 0 0,1 0 0,-1 0-1,1 0 1,0 0 0,-1 0 0,1 0 0,0 1 0,0-1 0,0 0-124,-1 1 89,1 0-1,-1-1 1,1 1 0,-1 0-1,1 0 1,-1 0 0,0 0-1,1 0 1,-1 0 0,1 0 0,-1 0-1,0 0 1,1 0 0,-1 0-1,1 1 1,-1-1 0,1 0-1,-1 0 1,0 0 0,1 0-1,-1 1 1,0-1 0,1 0 0,-1 0-1,0 1 1,1-1-89,1 2 271,0 0 1,-1 0-1,1 1 0,0-1 1,-1 0-1,0 1 1,1-1-1,-1 0 0,0 1 1,0 1-272,11 42 1313,-2 1 0,-3 0 1,2 44-1314,-4 23 1009,-5 6-1009,-7 47 529,1-55 1385,7 88-1914,1-185 250,-2-14-244,0-1-1,0 0 1,0 0 0,0 0-1,0 0 1,0 0-1,0 0 1,0 0-1,0 1 1,0-1-1,0 0 1,0 0-1,0 0 1,0 0 0,0 0-1,0 0 1,0 0-1,0 0 1,0 1-1,0-1 1,0 0-1,0 0 1,1 0-1,-1 0 1,0 0 0,0 0-1,0 0 1,0 0-1,0 0 1,0 0-1,0 0 1,0 0-1,0 1 1,1-1-1,-1 0 1,0 0 0,0 0-1,0 0 1,0 0-1,0 0 1,0 0-1,0 0 1,1 0-1,-1 0 1,0 0-1,0 0-5,1-3 16,0 1-1,0 0 1,0-1-1,0 1 1,0 0-1,0-1 0,-1 1 1,1-2-16,18-89 109,-3 0 1,-2-27-110,10-276-72,-7 106 42,-16 270 17,11-124-58,-7 107 20,2 0 0,9-28 51,-14 55-27,1 0 0,1 1 0,0 0 0,0 0 0,1 0 0,4-7 27,-8 14-6,1-1 1,0 1-1,0 0 1,0 0-1,1 0 1,-1 0-1,0 0 1,1 0-1,0 1 1,-1-1-1,1 1 1,0-1-1,-1 1 1,1 0-1,0 0 1,0 0-1,0 1 1,0-1-1,0 1 1,0 0 0,0 0-1,0 0 1,2 0 5,4 1-13,0 0 0,0 1 0,-1 1 0,1-1 1,-1 1-1,0 1 0,4 1 13,13 8-17,19 14 17,-16-8 93,-1 1 0,-1 1 0,0 1 0,-2 1 0,-1 1 0,-1 1 0,-1 1 0,-1 1 0,5 12-93,7 15 193,-3 1 0,-3 2 0,-1 1 0,-4 0 1,7 31-194,-2 27 124,-4 1 0,-6 1 0,-5 0 0,-4 107-124,-7-214-143,-1 23-566,1-32 495,0 0 1,-1-1 0,1 1 0,0 0 0,-1 0 0,0-1 0,1 1 0,-1 0 0,0-1 0,0 1 0,0-1 0,0 1 0,0-1 0,0 1 0,-2 0 213,2-1-263,0-1 1,0 1 0,0-1 0,0 0 0,0 1 0,0-1-1,0 0 1,0 0 0,0 1 0,-1-1 0,1 0-1,0 0 1,0 0 0,0 0 0,0-1 0,0 1 0,-1 0-1,1 0 1,0-1 0,0 1 0,0 0 0,0-1 0,0 0-1,0 1 1,0-1 262,-25-13-5146</inkml:trace>
  <inkml:trace contextRef="#ctx0" brushRef="#br0" timeOffset="3295.095">129 3260 10752,'14'7'4032,"17"-2"-3136,14 2 31,-18-2-159,3-2-448,15 1-96,18 1 0,12-2 0,6 1-96,-1 1-96,-8 2 64,-11-2-768,-2-2-352,-10-3-3199,-1 7-2177,-3 2 2688</inkml:trace>
  <inkml:trace contextRef="#ctx0" brushRef="#br0" timeOffset="3763.978">1244 2555 9216,'-4'-19'1178,"3"16"-939,0-1-1,0 0 1,1 0 0,-1 0 0,1 0 0,0 0-1,0-1 1,0 1 0,0 0 0,1 0 0,0 0-1,0 0 1,0-1-239,0 3-4,0-1 282,-1 1 0,1-1 0,0 1 0,0-1 0,0 1 0,1-1 0,-1 1 0,2-2-278,-3 3 80,1 1 1,-1 0-1,1-1 1,-1 1-1,0 0 1,1-1-1,-1 1 0,1 0 1,-1 0-1,0 0 1,1-1-1,-1 1 1,1 0-1,-1 0 1,1 0-1,-1 0 1,1 0-1,-1 0 0,1 0 1,-1 0-1,1 0-80,0 0 101,0 1-1,1-1 1,-1 1-1,0-1 1,0 1-1,0-1 1,0 1-1,0 0 0,0 0 1,0-1-1,0 1 1,0 0-101,8 8 301,-1 0 0,0 1 0,0 0-1,-1 0 1,0 1 0,-1-1 0,-1 2 0,1-1 0,-2 0 0,0 1 0,0 0 0,1 6-301,3 24 435,-1 1 0,1 40-435,-6-60 196,13 242 711,-9-104 666,18 83-1573,-21-227 71,-1 4 104,2 1 0,5 14-175,-7-30 23,0-1 1,0 0-1,0 0 0,0 0 0,1 0 0,0 0 0,0 0 0,0-1 0,1 1 0,0-1 0,-1 0 1,5 3-24,3 1 7,0-1 1,1 0 0,-1-1-1,2 0 1,-1-1 0,1 0-1,0-1 1,0 0 0,0-1 0,0 0-1,0-2 1,5 1-8,-1-1 15,-1 0-1,1-2 1,-1 0-1,0-1 1,1 0 0,-1-1-1,0-1 1,-1-1 0,15-6-15,-20 6 31,0 0 1,-1 0-1,0-1 1,0-1 0,-1 0-1,0 0 1,0 0-1,0-1 1,-1 0 0,0-1-1,-1 0 1,0 0-1,0 0 1,1-3-32,-4 6 20,0-1-1,0 0 1,0 1-1,-1-1 1,0 0-1,0 0 1,0 0-1,-1 0 1,0 0 0,-1 0-1,0-1 1,0 1-1,0 0 1,-1 0-1,0 0 1,-1 0 0,1 0-1,-1 0 1,0 0-1,-1 0 1,-3-6-20,-2 1 12,0-1 0,-1 2 0,-1-1 0,0 1 0,0 1 0,-7-6-12,-13-8 24,-32-21-24,30 24-23,-1 2 0,-2 1 0,1 1 0,-4 2 23,17 6-41,-1 2 0,-1 1 0,1 0 0,-1 2 0,0 0 0,0 2 0,-8 0 41,-3 4-504,32-2 390,-1 0 0,1 0 0,0 1 0,0-1 0,0 1 0,0 0 0,0 0 0,0 0 0,0 0 0,0 0 0,0 0 0,0 1 114,1-2-63,1 0 0,0 1-1,-1-1 1,1 0 0,0 1-1,0-1 1,0 1-1,-1-1 1,1 0 0,0 1-1,0-1 1,0 1 0,0-1-1,0 1 1,0-1 0,0 0-1,0 1 1,0-1 0,0 1-1,0-1 1,0 1 0,0-1-1,0 1 1,0-1 0,0 0-1,1 1 1,-1-1 0,0 1-1,0-1 1,0 0 0,1 1-1,-1-1 1,0 0 0,0 1-1,1-1 1,-1 0 0,1 1 62,13 11-1884,35 15-2758,-22-14 2428,25 15-2489</inkml:trace>
  <inkml:trace contextRef="#ctx0" brushRef="#br0" timeOffset="4283.817">2519 3231 9984,'-1'-5'494,"0"0"0,-1 0 0,0-1 0,0 1 0,-1 0 0,1 1 0,-1-1 0,0 0 0,0 1 0,-1 0 0,1-1 0,-1 2 0,0-1 0,0 0 0,-1 1 0,1-1 0,-1 1 0,-1-1-494,0 1 116,0 1 0,0-1 1,0 1-1,0 0 0,0 0 0,-1 1 0,1 0 0,-1 0 0,1 1 0,-1-1 1,1 1-1,-1 1 0,1-1 0,-1 1 0,-2 1-116,1 0 73,-1 1-1,1 0 1,-1 0-1,1 1 1,0 0 0,0 1-1,1 0 1,-1 0-1,1 0 1,0 1-1,1 0 1,-1 1 0,1-1-1,1 1 1,-1 0-1,1 1 1,0-1 0,0 3-73,-3 4 108,1 0 0,1 0 0,0 1 1,1 0-1,1 0 0,0 0 0,1 0 1,0 1-1,2-1 0,0 2-108,0-7 83,1 0-1,1 0 0,0-1 1,0 1-1,1 0 0,0 0 1,4 8-83,-4-11 45,1-1 0,0 0 0,0 0 1,1 0-1,0-1 0,0 1 1,0-1-1,1 0 0,-1 0 1,1 0-1,0 0 0,2 0-45,6 4 39,1-1 0,0 0 0,1 0 0,-1-2 0,1 0 0,1 0 0,-1-1 0,1-1 0,0-1 0,15 1-39,-12-2 17,0 0-1,-1-2 1,1 0-1,0-2 1,0 0-1,0-1 1,-1 0-1,1-2 1,7-3-17,-1-2 46,0-1-1,-1-1 1,0-1 0,-1-1-1,-1-2 1,0 0 0,6-7-46,-19 15 137,0 0-1,-1-1 1,0 0 0,-1 0-1,1-3-136,-5 8 76,-1 0-1,0 0 0,0 0 1,0 0-1,0 0 0,-1-1 1,1 1-1,-1-1 1,0 1-1,-1-1 0,1 1 1,-1-1-1,0 1 1,0-5-76,-2 0 75,0-1 1,-1 1-1,0-1 1,-1 1-1,1 0 1,-2 0-1,1 1 1,-1-1-1,0 1 1,-1 0-1,-1-1-75,-9-10 29,-1 0 0,-1 1 0,-15-12-29,11 12-26,0 1-1,-1 1 1,-15-7 26,25 15-102,-2 1-1,1 1 1,-1 0 0,0 1 0,0 1-1,0 0 1,-3 0 102,14 4-156,-1-1-1,1 1 1,-1 0-1,0 0 1,1 1-1,-1-1 1,1 1-1,-1 0 0,-1 1 157,5-2-110,-1 0 0,1 1-1,0-1 1,0 0 0,0 1-1,0-1 1,1 1 0,-1 0-1,0-1 1,0 1 0,0 0-1,0-1 1,0 1 0,1 0-1,-1 0 1,0 0 0,1 0-1,-1 0 1,1 0 0,-1 0-1,1 0 1,-1 0 0,1 0-1,0 0 1,0 0 0,-1 0-1,1 0 1,0 0 0,0 0-1,0 0 1,0 0 0,0 0-1,0 1 1,0-1 0,1 0-1,-1 0 1,0 0 0,0 0-1,1 1 111,3 5-1320,0 1-1,0-1 0,0 0 1,1 0-1,0 0 0,1-1 0,3 4 1321,1 2-2029,16 19-2072</inkml:trace>
  <inkml:trace contextRef="#ctx0" brushRef="#br0" timeOffset="4984.876">3117 3200 12672,'-2'-44'6226,"0"22"-4773,-1 0 1,-1 0-1,-2-6-1453,6 27 60,0 0-1,-1 0 1,1 0 0,-1-1-1,1 1 1,-1 0-1,1 0 1,-1 0 0,1 0-1,-1 0 1,0 0 0,0 0-1,1 0 1,-1 0 0,0 0-60,0 1 17,1 0 1,-1 0 0,0 0-1,1 0 1,-1-1 0,1 1-1,-1 0 1,0 0 0,1 0-1,-1 0 1,1 1-1,-1-1 1,0 0 0,1 0-1,-1 0 1,1 0 0,-1 1-1,1-1 1,-1 0 0,1 0-1,-1 1 1,1-1 0,-1 0-1,1 1 1,-1-1 0,1 1-1,-1-1 1,1 1 0,0-1-1,-1 1 1,1-1 0,0 1-1,-1 0-17,-2 3 55,-1 0 0,1 1 0,0 0 0,1 0 0,-1 0 0,1 0 0,0 0 0,0 0 0,1 1 0,-1-1 0,1 3-55,-1 2 73,2-1-1,-1 1 1,1 0-1,0 0 0,1-1 1,1 6-73,2 3 94,1 1 0,0-1 1,1 0-1,1 0 0,1 0 1,4 7-95,2 0 128,1-1 0,2 0 0,10 11-128,-16-22 80,0-1 0,2 1 0,-1-2 0,2 0 0,-1 0 0,8 3-80,-16-12 25,-1 0 1,0 0-1,1 0 1,-1 0 0,1-1-1,0 0 1,0 0-1,-1 0 1,1 0 0,0-1-1,0 0 1,0 0 0,-1 0-1,1-1 1,0 1-1,0-1 1,0 0 0,-1-1-1,1 1 1,-1-1 0,1 0-1,-1 0 1,0 0-1,1-1 1,-1 1 0,1-3-26,4-1 40,-1 0 1,0-1 0,-1-1 0,1 1-1,-2-1 1,1 0 0,-1-1 0,0 0 0,-1 0-1,0 0 1,3-9-41,-4 7 22,0-1 0,-1 0 1,-1 1-1,0-1 0,0-1 0,-1 1 0,-1 0 0,0 0 1,-1-1-23,-1-6-102,0 1 0,-1 0 0,-1 0 1,-1 0-1,-5-10 102,8 22-147,0 1 1,-1 0-1,1 0 1,-1 0-1,-1 0 1,0-1 146,4 6-49,-1-1 0,1 0 0,-1 1 0,1-1 0,-1 1 0,0-1 0,1 1 0,-1-1 0,1 1 0,-1 0 0,0-1 0,1 1 0,-1 0 0,0-1 0,0 1 0,1 0 0,-1 0 0,0 0 0,0 0 0,0 0 49,0 0-56,1 0 0,-1 1 0,0-1 0,0 0 0,1 1 0,-1-1 0,0 1 0,1-1 0,-1 1 0,1 0 0,-1-1 0,0 1 0,1 0 0,0-1 0,-1 1 0,1 0 0,-1 0 0,1-1 0,0 1 0,-1 0 0,1 0 0,0 0 0,0 0 56,-1 1-68,0 0 0,1 1-1,-1-1 1,1 0 0,-1 1 0,1-1-1,0 0 1,0 1 0,0-1 0,1 0-1,-1 1 1,0-1 0,1 0 0,0 1-1,-1-1 1,1 0 0,0 0 0,0 0-1,0 1 1,1-1 0,-1 0 0,0-1-1,1 1 1,-1 0 0,1 0 0,0 0-1,-1-1 69,4 3-24,1 1-1,-1-2 1,0 1-1,1-1 1,0 0-1,0 0 0,0 0 1,0-1-1,5 2 25,15 2 42,0 0 0,1-1 0,0-2 0,-1-1 0,1-1 0,19-2-42,-25 0 168,0-2-1,0 0 0,0-1 0,-1-1 0,0-1 0,0-1 0,0-1 1,17-9-168,-25 10 92,-1-1 0,0 0 1,0 0-1,-1-1 0,0 0 1,0-1-1,-1 0 0,-1-1 1,2-2-93,-3 4 57,-1 0 0,-1 0 1,0-1-1,0 0 0,-1 0 0,0 0 1,-1-1-1,0 1 0,0-1 1,-1 0-1,0-5-57,-2 13 10,0 0 0,0 0 0,0 0 0,-1-1 0,1 1 0,-1 0 0,1 0 0,-1 1 0,0-1 0,0 0 1,-1-2-11,1 4 0,1 1 1,-1-1-1,1 0 1,-1 1-1,1-1 1,-1 0-1,0 1 1,1-1 0,-1 1-1,0-1 1,0 1-1,1-1 1,-1 1-1,0 0 1,0-1 0,0 1-1,1 0 1,-1 0-1,0-1 1,0 1-1,0 0 1,0 0 0,0 0-1,0 0 1,1 0-1,-1 0 1,0 0-1,0 1 1,0-1 0,0 0-1,0 0 1,1 1-1,-1-1 1,0 0-1,0 1 1,0-1-1,1 1 1,-1-1 0,0 1-1,1 0 0,-8 3 6,1 2-1,0-1 0,0 1 1,1 0-1,-1 0 0,1 1 1,-1 2-6,-11 15 69,-7 14-69,16-24-5,1 1 0,0 0 1,0 1-1,2 0 0,0 0 0,1 1 1,1-1-1,0 1 0,1 0 0,0 13 5,2-21 13,1 0 0,0 0 0,1 1 0,0-1 0,1 0 1,0 0-1,0 0 0,1 0 0,0 0 0,0 0 0,1-1 0,1 0 0,-1 0 0,1 0 0,0 0 0,1-1 0,0 1 0,0-1 0,1-1 0,5 5-13,1-1 43,1-1-1,0 0 1,0-1-1,1-1 1,1 0-1,-1-1 1,1-1-1,0 0 0,0-1 1,0 0-1,1-2-42,24 4 35,0-3-1,0-1 1,38-3-35,-16-5-669,1-2 1,4-4 668,-12 1-2790,1 3 0,29 1 2790,-76 7-1359,0 0 1,0 1 0,4 1 1358,-8-1-1480,0 0 1,-1 1 0,1-1-1,0 2 1,3 0 1479,11 9-5157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1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4722 7808,'4'-8'3598,"9"-3"-2629,-7 6-267,-1 1-411,0 1 1,1-1-1,0 1 1,0 0-1,0 0 1,0 1-1,0 0 1,0 0-1,3 0-291,-2 0 339,1-1 0,-1 1-1,0-1 1,0-1 0,0 1 0,4-4-339,6-6 716,-1-2 1,-1 0 0,9-11-717,4-4 378,5-4 123,2 2 0,1 1 1,23-14-502,33-16 445,87-64 283,230-165 520,-363 260-1151,258-174 457,89-64 32,-174 120-420,13-22-60,472-314 84,-609 421-156,169-112 68,-101 74-17,88-58 80,-16-3-37,30-8 0,300-202 150,-501 329-259,224-153 10,20-4-3,-135 92-15,50-41 116,-128 80 76,26-28-203,-67 50 66,-2-3-1,-2-2 0,-2-2 1,-1-5-66,38-51-544,-82 107-1052,-1 4-4541,-2 0 596</inkml:trace>
  <inkml:trace contextRef="#ctx0" brushRef="#br0" timeOffset="566.529">5514 69 10112,'-1'0'170,"1"1"0,-1-1 1,1 0-1,0 0 0,-1 0 0,1 1 1,-1-1-1,1 0 0,0 1 1,-1-1-1,1 0 0,0 1 1,-1-1-1,1 0 0,0 1 0,0-1 1,-1 1-1,1-1 0,0 0 1,0 1-1,0-1 0,0 1 1,-1-1-1,1 1 0,0-1 0,0 1 1,0-1-1,0 1 0,0-1 1,0 1-1,0-1 0,0 1-170,1 1 182,0-1 0,-1 0-1,1 1 1,0-1-1,0 1 1,0-1 0,0 0-1,0 1 1,0-1-1,0 0 1,0 0-182,6 5 325,0 0-1,0-1 1,8 5-325,-6-5 149,1-1 1,-1 0-1,1-1 1,0 1-1,1-2 1,-1 0-1,3 1-149,16 1 660,29 0-660,-24-4 307,-1-1 0,0-2 0,33-6-307,-21 2 285,186-37 740,-197 37-914,333-76 833,-358 81-929,0 1 0,0 0 0,0 0 0,0 0 1,0 2-1,9 0-15,-16-1 25,1 0 0,-1 1 1,1 0-1,-1-1 0,1 1 0,-1 0 1,1 0-1,-1 0 0,0 1 0,1-1 1,-1 0-1,0 1 0,0 0 1,0-1-1,0 1 0,0 0 0,0 0 1,-1 0-1,1 0 0,-1 0 0,1 1 1,-1-1-1,0 0 0,0 1 0,0-1 1,0 1-1,0 2-25,3 14 196,-2 0 0,0 0 0,-1 1 0,-1 6-196,-4 57 360,-4 0 0,-5 10-360,-41 213 176,25-72-41,-5 28-5390,33-254 4616,0-1-230,0 0 0,0-1 0,-1 1 1,0-1-1,0 1 0,-1-1 1,0 0-1,0 0 869,-17 25-4693</inkml:trace>
  <inkml:trace contextRef="#ctx0" brushRef="#br0" timeOffset="1483.565">640 3292 7424,'4'-15'1482,"-1"0"1,-1 0 0,1-15-1483,-3 25 356,0-1 0,-1 1-1,1-1 1,-1 1 0,0-1 0,-1 0-356,1 3 193,0 1 0,1 0 0,-1 0 0,0 0 0,0 0 0,-1 0 0,1 0 0,0 0 0,-1 1 0,1-1 0,-1 0 0,1 1 0,-1-1 0,-1 0-193,2 2 29,1-1 1,-1 1 0,0 0-1,1-1 1,-1 1-1,1 0 1,-1 0-1,0 0 1,0 0-1,1 0 1,-1-1 0,0 1-1,1 0 1,-1 1-1,0-1 1,1 0-1,-1 0 1,0 0-1,1 0 1,-1 0 0,0 1-1,1-1 1,-1 0-1,0 1 1,1-1-1,-1 0 1,1 1 0,-1-1-1,1 1 1,-1-1-1,1 0 1,-1 1-1,1 0-29,-3 2 77,1 0-1,0 0 1,-1 0-1,2 0 1,-1 0-1,-1 3-76,-7 19 360,1 1 0,1 0 0,2 0 0,0 1-360,-12 46 630,-126 376 675,-18-11-1106,89-264-154,-27 79 314,87-213-241,1 0 1,3 0 0,1 2-1,2-1 1,1 14-119,4-39 73,1 0 0,1-1 0,0 1 1,1 0-1,4 14-73,-4-23 34,1 1 0,-1-1 0,1 0 1,0 0-1,1 0 0,0 0 0,0-1 0,0 0 1,1 1-1,0-1 0,0-1 0,1 1 1,-1-1-35,5 3 38,0-1 0,0-1 0,1 0 0,0 0 0,0-1 0,0 0 0,1-1 0,7 2-38,11 2 77,0-2 0,28 2-77,-32-6 90,1-1-1,-1-1 0,1-2 0,-1 0 1,0-2-1,12-4-89,41-12 619,30-14-619,-100 32 24,149-52 294,59-19 144,-136 50-1781,59-9 1319,-126 29-941,1 1-1,0 1 0,0 0 1,-1 1-1,1 0 0,0 1 0,6 2 942,8 4-5167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4044 4224,'-3'242'1365,"10"43"-726,2-116-622,24 360 175,-9-306-1179,25 86 987,-48-304-22,23 104-1741,-18-88 1855,1 0 0,1 0 0,9 17-92,-10-28 1308,-7-10-1289,0 0 0,0 0 0,0 0 0,0 0-1,0 0 1,0 0 0,1 0 0,-1 0 0,0 0 0,0 0 0,0 0 0,0 0-1,0 0 1,0 0 0,0 0 0,0 0 0,1 0 0,-1 0 0,0 0-1,0 0 1,0 0 0,0 0 0,0 0 0,0 0 0,0 0 0,0 0-1,1 0 1,-1 0 0,0 0 0,0 0 0,0 0 0,0 0 0,0-1-1,0 1 1,0 0 0,0 0 0,0 0 0,0 0 0,0 0 0,0 0-1,0 0 1,0 0 0,0 0 0,1-1 0,-1 1 0,0 0 0,0 0 0,0 0-19,3-28 1190,-3 16-866,6-304 2228,-7 190-2208,1-129-35,7-603 232,-5 742-506,0-20 7,13-749-36,-7 579-139,1 50 10,-4 61 65,-3 130 65,0-4 482,-2-5-489,-2 63 290,-1 15 17,-4 26 16,2-1-1,1 1 1,1 4-323,-3 17 211,-11 121 178,4 63-117,4 47-123,6 42-53,41 727 27,-16-752-214,3-45-15,-2-46 47,0-53-21,-15-112 21,6 17 59,-12-54 0,0 1 0,1 0 0,-1-1 0,1 1 0,0-1 0,1 0 0,0 1 0,-4-6 2,1-1-1,-1 1 0,1 0 1,-1-1-1,1 1 0,-1-1 0,1 1 1,-1-1-1,1 1 0,-1-1 1,1 0-1,0 1 0,-1-1 1,1 0-1,0 1 0,-1-1 1,1 0-1,0 0 0,-1 1 1,1-1-1,0 0 0,0 0 1,-1 0-1,1 0 0,0 0 1,-1 0-1,1 0 0,0 0 0,0-1 1,-1 1-1,1 0 0,0 0 1,-1 0-1,1-1 0,0 1 1,-1 0-1,1-1 0,0 1 1,-1-1-1,1 1 0,-1-1 1,1 1-1,0-1-1,2-2 3,-1-1 1,1 1-1,-1-1 0,1 0 1,-1 0-1,0 0 0,1-3-3,6-18 11,-1 0 0,2-13-11,17-97 80,13-159-24,-8-71-56,-8-309 8,-25 40-45,-1 252-22,2 106-27,0 64 44,-1 58 36,-3 58 134,4 93-99,0-1-1,-1 1 0,1 0 1,0-1-1,-1 1 0,0 0 1,0 0-1,0-1 0,-1-2-28,1 7 7,1-1-1,0 0 0,-1 0 0,1 0 0,0 0 1,0 1-1,0-1 0,-1 0 0,1 0 0,0 0 0,0 1 1,0-1-1,-1 0 0,1 0 0,0 1 0,0-1 0,0 0 1,0 0-1,0 1 0,-1-1 0,1 0 0,0 1 0,0-1 1,0 0-1,0 1 0,0-1-6,-5 23 176,-17 115 456,5 13-632,-6 150 87,18-239-59,-39 1409 169,49-1240-138,9-48-59,-9-143-24,2-1 0,3 11 24,-8-42-4,1 0 0,-1 0 0,1 0 0,0-1 0,1 1 0,0-1 0,0 0 0,2 2 4,-5-7 0,0-1 1,0 0-1,0 0 0,0 0 1,0 0-1,0 0 0,1 0 1,-1 0-1,0 0 0,1-1 1,-1 1-1,0 0 0,1-1 1,-1 1-1,1-1 1,-1 0-1,0 1 0,1-1 1,-1 0-1,1 0 0,-1 0 1,1 0-1,0 0 0,-1 0 1,0 0-1,1 0 0,-1-1 1,1 1-1,1-1 0,1-1 4,-1 0 1,1-1-1,0 1 0,-1-1 1,1 1-1,-1-1 0,0 0 1,0-1-1,0 1 0,2-3-4,8-13 16,-1 0 0,0-1 0,4-12-16,8-21 75,9-31-75,-3-5 37,-4-5-37,24-131 11,10-204 48,-23-13-70,-5-791-800,-36 1030 705,1 139 20,-4-5 86,7 63 0,-1-1-1,0 1 0,-1 0 1,1-1-1,-1 1 0,0 0 1,-1 0-1,-2-5 1,5 11 2,-1-1 1,1 1-1,0 0 1,0-1-1,-1 1 1,1 0-1,0-1 0,-1 1 1,1 0-1,0 0 1,-1-1-1,1 1 1,-1 0-1,1 0 1,0 0-1,-1-1 0,1 1 1,-1 0-1,1 0 1,-1 0-1,1 0 1,-1 0-1,1 0 1,0 0-1,-1 0 0,1 0 1,-1 0-3,0 0 8,0 1 1,0-1-1,0 1 1,0 0-1,0-1 1,0 1-1,1 0 1,-1-1-1,0 1 0,0 0 1,0 0-1,1 0 1,-1 0-9,-4 7 51,0 0-1,1 0 1,0 0 0,0 1-1,1-1 1,-1 7-51,-29 118 352,-5 66-5,2 53-145,-30 535-55,57-436 5,19 89-152,8-210 37,-7-149-42,7 14 5,-7-46-42,8 17 42,-14-50-5,1 0-1,1-1 1,0 0-1,1 0 0,5 6 6,-11-18 4,0 0 0,0 0 0,0 0 0,1 0 0,-1 0-1,1 0 1,0-1 0,0 1 0,0-1 0,0 0-1,1 0 1,0 0-4,-3-1 4,1-1-1,0 0 1,0 1-1,-1-1 0,1 0 1,0 0-1,-1 0 1,1 0-1,0 0 1,0-1-1,-1 1 1,1 0-1,0-1 0,-1 0 1,1 1-1,0-1 1,-1 0-1,1 1 1,-1-1-1,1 0 1,-1 0-1,0-1 0,1 1 1,-1 0-1,0 0 1,0 0-1,1-2-3,7-8 15,0-1-1,0 0 1,-2-1 0,4-6-15,12-28 9,-2-1 0,-2-1 1,-2-1-1,1-13-9,29-124 5,-6-46-5,-11-2 0,-7-45 0,3-526-10,-25 748 4,4-209-63,-2 54 21,-3 66-21,-1 129 35,0 0 0,-2 0 0,0-3 34,-3 8-30,6 13 30,-1 0-1,1 0 1,0 0-1,0 0 1,0 0-1,-1-1 1,1 1-1,0 0 1,0 0-1,-1 0 1,1 0-1,0 0 1,0 0-1,-1 0 1,1 1-1,0-1 1,0 0-1,-1 0 1,1 0-1,0 0 1,0 0-1,0 0 1,-1 0-1,1 0 1,0 0-1,0 1 1,0-1-1,-1 0 1,1 0-1,0 0 1,0 1-1,0-1 1,0 0-1,0 0 1,-1 0-1,-2 5 1,0 0-1,0 0 0,1 0 1,-1 0-1,1 1 0,0-1 1,1 0-1,-1 2 1,-10 39 112,-2 24-112,-13 110 181,0 64 6,-6 271 256,35 509-443,12-792 37,-4-130-18,9 27-19,-10-85 1,1-1-1,3 0 1,1-1-1,4 3 0,-10-26-30,1 0-1,9 13 31,-15-27-3,0 0-1,1-1 1,-1 1-1,1-1 1,0 1-1,1-1 1,-1 0-1,1-1 1,-1 1-1,6 2 4,-8-5 3,0 0 0,0 0-1,0-1 1,0 1 0,0 0-1,0-1 1,0 1 0,0-1-1,1 0 1,-1 0 0,0 0-1,0 0 1,0 0 0,0 0-1,0 0 1,1-1 0,-1 1-1,0-1 1,0 0 0,0 0-1,0 1 1,0-1 0,-1 0-1,1-1 1,1 1-3,2-4 10,1 0 0,-1 1 1,0-1-1,-1-1 0,1 1 1,-1-1-1,2-4-10,7-12 25,-1 0 0,-1-1 0,3-11-25,10-33 80,4-24-80,23-122 37,2-62-42,5-53-43,215-1563 181,-247 1615-154,-17 78-70,-9 163 30,-2 1-1,-4-24 62,5 52-11,0 0-1,0 0 0,0 0 0,-1 0 0,0 0 0,-1 1 0,1-1 0,-1-1 12,2 7-1,1-1 0,-1 1-1,1-1 1,0 1-1,-1-1 1,1 1 0,-1 0-1,1-1 1,-1 1-1,1 0 1,-1-1 0,1 1-1,-1 0 1,0-1-1,1 1 1,-1 0 0,1 0-1,-1 0 1,0-1-1,1 1 1,-1 0 0,0 0-1,1 0 1,-1 0-1,1 0 1,-2 0 1,1 1-1,-1 0-1,0 0 1,1 0 0,-1-1 0,1 2-1,-1-1 1,1 0 0,-1 0 0,1 0-1,0 1 1,0-1 0,0 0-1,-1 1 1,1 0 1,-6 9 14,0 0 0,1 1 0,0-1 0,0 2-1,-1 5-13,-11 36 299,-8 41-299,-18 122 416,5 51-133,-11 263 143,19 474-426,36-777 11,7 7 50,-6-174-60,4-1 1,12 44-2,-18-86-30,2-1 0,0 1 0,3 4 30,-6-16-13,-1-1-1,2 0 1,-1 1 0,0-1-1,1 0 1,0-1-1,0 1 1,1-1 0,-1 1-1,5 2 14,-6-5-4,-1-1 0,1 1-1,-1-1 1,1 1 0,0-1 0,-1 0-1,1 0 1,0 0 0,0-1 0,0 1-1,0-1 1,-1 1 0,1-1 0,0 0-1,0 0 1,0 0 0,1-1 4,0 0-2,1 0 0,-1 0-1,0-1 1,-1 0 0,1 0 0,0 0-1,0 0 1,-1 0 0,1-1 0,-1 1-1,0-1 1,0 0 0,1-1 2,8-10-2,-1 0 1,0-1 0,0 0-1,5-12 2,5-13-8,-1-1 0,2-12 8,11-35-69,-1-17 69,32-143-27,3-45 81,2-46 15,97-749-378,-132 794-1,-16 74 140,-16 159 116,-3-26 54,1 78-6,-1 0 0,0 0 0,0 0 0,-1 0 0,0 0 0,0 0 0,-3-6 6,4 15-1,1-1 0,0 0-1,-1 1 1,1-1 0,-1 1 0,1-1 0,-1 0 0,1 1 0,-1-1 0,1 1 0,-1-1-1,1 1 1,-1 0 0,1-1 0,-1 1 0,0 0 0,1-1 0,-1 1 0,0 0 0,1-1-1,-1 1 1,0 0 0,0 0 0,1 0 0,-1 0 0,0 0 0,1 0 0,-1 0 0,0 0-1,0 0 1,1 0 0,-1 0 0,0 1 0,1-1 0,-1 0 0,0 0 0,1 1 0,-1-1-1,0 0 1,1 1 0,-1-1 0,0 1 0,1-1 0,-1 1 0,1-1 0,-1 1 0,1-1-1,-1 1 2,-3 4 10,-1 1 0,1 0 0,0 0 0,0 0 0,1 0 0,0 0 0,0 1 0,-2 6-10,-9 27 86,2 1-1,2 1-85,-25 136 165,-25 262 198,6 231-363,39-178 128,33-6-75,-13-413-143,4 0-1,3-1 0,7 15 91,-13-67-75,1-1-1,0 0 0,4 6 76,-9-22-3,1 1 0,-1 0-1,1-1 1,0 1 0,0-1 0,0 0 0,1 0 0,-1 0-1,1 0 1,0-1 0,0 0 0,1 1 0,-1-2-1,3 2 4,-4-3 8,-1 0 0,1 0 0,0 0 0,0-1 0,0 1 0,0-1-1,0 0 1,0 0 0,0 0 0,0 0 0,0-1 0,-1 1 0,1-1-1,0 0 1,0 0 0,0 0 0,0 0 0,-1 0 0,3-2-8,4-2 17,1-1 1,-1 0-1,0 0 1,0-1-1,-1 0 1,0-1-1,-1 0 1,4-4-18,6-10 19,-1 0 0,0-1 0,0-5-19,12-25 32,20-51-32,29-101 5,6-47 6,45-210-32,-21-5-1,22-288 22,-85 415-192,-13 54-16,-13 71 75,-13 64 53,-5 133 57,-1 1 1,-1 0-1,0 0 0,-2-4 23,4 20-3,-1-1 0,1 1 0,0-1 0,-1 1-1,1-1 1,-1 1 0,0 0 0,0-1-1,1 1 1,-1 0 0,0-1 0,0 1-1,0 0 1,0 0 0,0 0 0,-1-1 3,1 2 0,1 0 0,-1 0 1,1 0-1,-1 0 1,0-1-1,1 1 1,-1 0-1,1 0 0,-1 0 1,0 0-1,1 1 1,-1-1-1,1 0 0,-1 0 1,1 0-1,-1 0 1,0 1-1,1-1 0,-1 0 1,1 0-1,-1 1 1,1-1-1,-1 0 0,1 1 1,0-1-1,-1 1 1,0-1-1,-4 7 22,0-1 1,1 0 0,-1 1 0,1 0 0,0 0-1,1 0-22,-15 30 147,2 0 0,-1 11-147,-12 45 213,4 2-213,-31 162 149,-14 234-12,30-1 4,21-64-40,19-278-122,15 116 21,-8-204-27,3 1 0,4 5 27,-6-35-19,2-1-1,0 0 1,7 10 19,-9-24-16,0 1 0,2-1 0,0-1 0,0 0 0,12 12 16,-16-20-12,0-1 0,1 0 0,-1 0 0,1 0 0,0-1 0,1 0 0,6 3 12,-10-6 0,1 0 1,-1-1-1,0 1 0,1-1 0,-1 0 1,1 0-1,0-1 0,-1 1 0,1-1 1,0 0-1,-1 0 0,1-1 0,0 1 1,-1-1-1,1 0 0,3-1 8,1-1 0,-1 0 0,0-1 0,-1 1 0,1-1 0,-1-1 0,1 0 0,3-3-8,3-3 12,-1-2 0,0 1 0,0-1 0,0-3-12,20-26 10,-2-3 0,-1 0 0,17-39-10,8-29 23,1-16-23,28-99 59,-8-28 85,-12-3 0,4-89-144,49-531-59,-100 698 54,-12 55-91,-4 114 72,-1 0 0,-1 0 0,-1 0 0,-1-8 24,3 20-2,0-1-1,0 0 1,-1 0 0,1 1 0,0-1-1,0 0 1,-1 1 0,1-1 0,-1 0-1,1 1 1,-1-1 0,1 1 0,-1-1-1,1 1 1,-1-1 0,0 0 2,1 1-1,-1 0 0,1 0 0,0 0 0,-1 0 0,1 0 0,0 0 0,-1 0 0,1 0 0,0 0 0,-1 0 0,1 0 0,-1 0 0,1 0 0,0 0 0,-1 0 0,1 0 0,0 0 0,0 1 0,-1-1 0,1 0 0,0 0 0,-1 0 0,1 1 0,0-1 0,0 0 0,-1 0 0,1 1 0,0-1 1,-4 5-5,1 1 1,0-1-1,0 1 0,0-1 1,0 1-1,1 0 1,0 0 4,-19 61 27,3 1 1,0 13-28,14-62 9,-32 163 87,-9 120 80,3 146-176,29-75-65,15-231 55,14 81 10,-8-152 19,4-1-1,6 11-18,-10-49-23,2 0-1,1-1 1,2-1-1,0 0 1,13 18 23,-21-39-12,0-1 0,1 1 0,0-1 0,0-1 0,1 1 0,0-1 0,1 0 1,-1-1-1,1 0 0,0 0 0,3 1 12,-5-4 1,-1-1 0,1 0 0,-1 0 0,1 0 0,0-1 0,-1 1 0,1-2 0,0 1 0,0 0 0,0-1 0,0 0 0,0-1 0,-1 1 0,1-1 0,0 0 0,0-1 0,-1 1 0,1-1 0,2-1-1,10-5 21,-1-1 0,0 0 1,0-1-1,-1-1 0,0-1 0,-1 0 0,0-1 0,1-2-21,10-12 49,-1-1-1,-1-1 1,20-32-49,-5-4 1,-2-2-1,26-67 0,48-151 63,-31 44 148,42-224-211,-53 113 61,-13-16-61,-29 116-48,-17 64 16,-10 152 34,-1-1 1,-4-15-3,5 46 4,-1 1-1,0 0 1,0-1 0,-1 1-1,0 0 1,0 0-1,0 0 1,0 0 0,-1-1-4,2 5 0,0 0 0,1 1 0,-1-1 1,0 0-1,0 0 0,1 1 1,-1-1-1,0 0 0,0 1 1,0-1-1,0 1 0,0-1 0,0 1 1,0 0-1,0-1 0,0 1 1,0 0-1,0 0 0,0 0-1,-1 0 0,0 0 0,1 0 0,-1 0-1,1 0 1,-1 1 0,1-1 0,-1 1 0,1-1 0,-1 1 0,1 0 0,-1-1 0,1 1 0,0 0-1,-1 0 2,-3 3-3,1 0-1,-1 0 0,1 0 0,0 0 1,0 1-1,1-1 0,-1 1 1,1 0-1,0 1 0,-1 2 4,-9 20-29,1 1-1,-7 28 30,-26 107-42,-3 73 100,10 1 1,10 2 0,11 1-1,11 1 1,11 27-59,-2-190 21,4 1 0,11 43-21,-12-95 4,1-1 1,1 0-1,12 23-4,-13-33 2,2-1 1,0 0-1,1 0 1,0-1-1,1 0 0,6 4-2,-11-12 0,1 0 0,0-1 0,0 0 0,0 0 0,1-1 0,0 0 0,0 0 0,0-1 0,1 0 0,6 2 0,-10-4 0,0-1 0,0 1 0,0-2 0,0 1 0,0 0 0,1-1 0,-1 0 0,0 0 0,0-1 0,0 1 0,0-1 0,0 0 0,1-1 0,-2 1 0,1-1 0,0 0 0,0 0 0,0 0 0,3-3 0,1-2 0,-1 0 0,1 0 0,-1 0 0,-1-1 0,1-1 0,-2 1 0,4-5 0,11-19 11,10-20-11,-2-8 55,-2-2 0,-2 0 0,6-31-55,26-96 150,29-190-177,-16-3 27,44-379 43,-96 601-91,-15 128 26,-2-1 1,-1-3 21,0 34-4,0 0 0,0 0 0,0 0 0,0 0 0,-1 0 0,1 0 0,0 0 0,-1 0 0,0 0 0,1 0 0,-1 0 1,0 0-1,0 0 0,0 0 0,0 0 0,-2-1 4,3 3-2,0 0 0,-1 0 0,1 0 0,0 0 0,-1 0-1,1-1 1,-1 1 0,1 0 0,-1 0 0,1 0 0,0 0 0,-1 0 0,1 0 0,-1 0 0,1 0 0,0 1 0,-1-1 0,1 0 0,-1 0 0,1 0 0,0 0 0,-1 0 0,1 1 0,-1-1 0,1 0 2,-14 14-57,6-3 46,1-1 0,1 1 0,0 1 0,0-1 0,-3 12 11,-5 20-17,1 3 17,9-34-2,-32 141-4,-62 469 6,66-287 46,25-200-6,7 62-40,1-175-15,0 0 0,1 0-1,1 0 1,1 0 0,1-1 0,7 19 15,-11-36-6,1 0-1,0-1 1,0 1-1,0-1 1,0 1-1,0-1 1,1 0 0,-1 0-1,1 0 1,0 0-1,0-1 1,0 1-1,1-1 1,-1 1-1,0-1 1,1 0 0,0-1-1,0 2 7,0-2-5,0 0 0,0-1 1,0 1-1,-1-1 0,1 1 0,0-1 0,0 0 0,0-1 1,0 1-1,0-1 0,-1 1 0,1-1 0,0 0 0,0-1 0,-1 1 1,1-1-1,-1 1 0,1-1 0,0-1 5,6-4 3,0 0-1,0 0 1,-1-1 0,0 0-1,-1-1 1,6-7-3,6-10 24,-1-1 0,-1 0-24,9-21 32,-2 0 0,-2-2 0,-3 0 0,9-35-32,9-40 110,9-64-110,11-129 66,-18 6-212,-31 190-49,-5-64 195,-5 159-25,0 1 0,-2 0 0,-1-3 25,3 25-7,0 1 1,0-1-1,0 1 0,0 0 0,0 0 1,-1 0-1,-1-3 7,2 5-2,1 0 0,-1 1 0,0-1 0,1 0 0,-1 0 0,0 1 0,1-1 0,-1 1 0,0-1 0,0 0 0,0 1 0,0-1 0,1 1 0,-1 0 0,0-1 0,0 1 0,0 0 0,-1 0 2,0 0-2,-1 0-1,0 1 0,1-1 1,-1 1-1,1 0 0,-1 0 1,1 0-1,-1 0 0,1 0 1,0 0-1,0 1 0,-1-1 1,1 1-1,0 0 0,0 0 1,1-1-1,-2 2 3,-10 11-15,0 1 1,1 0-1,0 0 0,-2 7 15,-23 39-42,-2 10 42,-29 70 78,6 2 1,-13 58-79,-83 303 72,146-462-72,-3 7 1,-42 150 8,38-120 8,-2 39-17,19-110-6,-6 64-116,7-63 83,1 0 0,0-1-1,1 1 1,0 0 0,0-1 0,2 6 39,-3-13-9,1 1-1,-1-1 0,1 1 1,-1-1-1,1 1 1,0-1-1,0 1 0,-1-1 1,1 0-1,0 1 1,0-1-1,0 0 1,1 0-1,-1 0 0,0 0 1,0 0 9,0 0-7,0-1 1,0 1 0,0-1 0,0 0-1,0 1 1,0-1 0,0 0-1,0 0 1,0 0 0,0 0-1,0 0 1,0 0 0,0 0-1,0 0 1,0 0 0,0 0-1,0-1 1,0 1 0,0 0 6,4-2-5,-1-1 0,0 1 1,0-1-1,0 1 0,-1-1 1,1 0-1,-1 0 0,1-1 1,-1 1-1,1-2 5,16-23 7,-2 0-1,0-2 1,-2 0 0,3-10-7,2-7-559,-2-1 0,-2 0 0,-2-1 0,-3 0 0,6-48 559,-3-21-4314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4550 2592 5888,'-2'-6'1206,"-6"-14"868,8 20-2035,-1 0-1,1-1 1,0 1 0,0 0-1,-1-1 1,1 1 0,-1 0-1,1 0 1,0-1 0,-1 1-1,1 0 1,0 0 0,-1-1-1,1 1 1,-1 0 0,1 0-1,-1 0 1,1 0 0,-1 0-1,1 0 1,0 0 0,-1 0-1,1 0 1,-1 0-1,1 0 1,-1 0 0,1 0-1,-1 0 1,1 0 0,0 0-1,-1 1 1,1-1 0,-1 0-1,1 0 1,0 0 0,-1 1-1,1-1 1,-1 0 0,1 0-1,0 1-38,-26 22 363,8-5-288,-47 40 15,-11 2-90,-10 9 16,-360 275 96,-191 106-85,629-444-27,-457 323-5,-230 162 31,578-410 17,96-67-30,-51 36 289,-70 36-302,129-80 93,0 0 0,0-1 1,0 0-1,-2 0-93,13-5 29,0 1-1,1-1 1,-1 0 0,0 1 0,0-1 0,0 0-1,0 0 1,0 0 0,1-1 0,-2 1-29,2 0 7,1 0 0,0-1 0,-1 1 0,1 0 0,-1 0 1,1 0-1,0-1 0,-1 1 0,1 0 0,0 0 0,-1-1 1,1 1-1,0 0 0,-1-1 0,1 1 0,0 0 0,0-1 1,-1 1-1,1-1 0,0 1 0,0 0 0,0-1 0,-1 1 1,1-1-1,0 1 0,0-1 0,0 1-7,0-3 14,1-1 0,-1 1 0,1 0 1,0 0-1,0 0 0,0 0 0,1 0 0,-1 0 0,0 0 0,1 0 0,0 0 1,1 0-15,17-27 16,2 2 0,7-8-16,25-23-6,14-9 6,118-99-37,47-29-48,47-19 21,363-244 362,354-164-58,-733 475-234,210-100-22,-209 120-64,-62 37 5,-164 76 83,1 1 0,8-1-8,-43 14 5,-1-1 1,1 1-1,0 1 0,0-1 1,0 1-1,-1 0 0,1 0 1,0 0-1,3 1-5,-8-1 1,1 0 0,-1 0 0,0 0-1,1 0 1,-1 1 0,0-1 0,1 0 0,-1 0 0,0 0 0,0 1 0,1-1-1,-1 0 1,0 0 0,0 1 0,1-1 0,-1 0 0,0 0 0,0 1 0,0-1-1,0 0 1,1 1 0,-1-1 0,0 0 0,0 1 0,0-1 0,0 0 0,0 1-1,0-1 1,0 0 0,0 1 0,0-1 0,0 0 0,0 1 0,0-1 0,0 0-1,0 1 1,0-1 0,0 0 0,-1 1-1,0 2 5,-1 0 0,1-1 0,-1 1 0,0 0 1,0-1-1,0 1 0,-1-1 0,1 0 0,0 0-5,-35 30 80,-29 17-80,-120 80 53,-64 30-15,-62 39-188,-54 24-26,-1248 774 731,880-497-363,422-268-155,36-34-42,39-25-43,55-34 16,63-44 37,83-65 34,33-26-21,4-4 4,16-10 43,192-146 21,-2 7 4,60-50 60,54-33 20,538-371 77,-580 409-238,105-70 50,-11 2 29,206-142 53,-361 256-162,-61 40-54,-54 34 33,-52 37-1,-48 34 25,-4 3-1,-14 9-19,-69 48-10,-82 50-10,-68 52 4,-59 39 54,-65 41 59,271-180-40,-232 153 58,-996 732 291,882-612-304,38-22-48,332-259-13,-224 180 15,6 17-12,71-57-6,69-64 0,121-109 5,-2 0 0,-13 6-5,35-23 1,0 1 0,-1-1 0,1 0 0,0 1-1,-1-1 1,1 0 0,0 0 0,-1 1 0,1-1-1,0 0 1,-1 0 0,1 0 0,-1 0 0,1 1 0,-1-1-1,1 0 1,0 0 0,-1 0 0,1 0 0,-1 0 0,1 0-1,-1 0 1,1 0 0,0 0 0,-1 0-1,9-14 17,18-16-33,21-19 16,117-108-27,91-82 32,78-54 43,62-43-16,522-408 11,45 36 58,-514 399-26,-36 45-38,-46 40-26,-51 44 10,-73 55-42,-175 94-107,36-11 128,-89 37-25,0 0 1,0 1-1,1 1 1,-1 0-1,14 0 25,-26 3-2,-1 0-1,0 0 0,0 0 1,1 0-1,-1 0 0,0 1 1,0-1-1,1 0 1,-1 1-1,0-1 0,0 0 1,0 1-1,1 0 0,-1-1 1,0 1 2,0 0-1,-1-1 0,0 1 1,1-1-1,-1 1 0,0-1 0,1 1 0,-1 0 1,0-1-1,0 1 0,0-1 0,0 1 1,0 0-1,1-1 0,-1 1 0,0-1 0,0 1 1,0 0-1,-1-1 0,1 1 0,0-1 1,0 1-1,0 0 0,0-1 0,-1 1 1,1 0 0,-4 6 2,0 1 0,0-1 0,-1 0 0,0 0 0,-1 0 0,1 0 0,-1-1 0,-4 3-2,-37 36 42,-40 27-42,-118 81 64,158-118-60,-179 129-18,-110 61-13,-14 0 21,-105 69 17,25-6 59,43-36 39,-80 53-48,103-61-55,52-42 4,58-44 49,80-53 37,131-81-38,43-23-55,-1 0 0,0-1 0,0 1 1,0-1-1,0 0 0,0 1 0,0-1 0,0 0 0,0 1 1,0-1-1,0 0 0,0 0 0,0 0 0,-1 0 1,1 0-1,0 0 0,0 0-3,1 0 1,0-1 1,-1 1-1,1-1 0,0 1 1,0 0-1,-1-1 0,1 1 1,0-1-1,0 1 0,0-1 1,0 1-1,0 0 0,-1-1 1,1 1-1,0-1 1,0 1-1,0-1 0,0 1 1,0-1-1,1 1 0,-1-1 1,0 1-1,0 0 0,0-1 1,0 1-1,0-1 0,1 1 1,-1-1-1,0 1 0,0 0 1,1-1-2,1-3 7,0-1 1,1 1 0,0-1-1,0 1 1,3-3-8,33-34 91,31-23-91,136-116 74,83-50-79,-285 227 5,363-283-5,57-36 15,499-320 65,22 36-27,-552 365-5,-66 51-59,-66 49-22,-83 54-31,-169 83 51,1 0 0,0 1 0,6-1 18,-16 3-1,1 1-1,-1 0 1,1 0-1,0-1 1,0 1 0,-1 0-1,1 0 1,0 0-1,-1 0 1,1 0 0,0 0-1,-1 0 1,1 0 0,0 0-1,0 0 1,-1 1-1,1-1 1,0 0 0,-1 0-1,1 1 1,-1-1-1,1 0 1,0 1 0,-1-1-1,1 1 2,-1 0 0,0 0-1,0-1 1,0 1-1,0 0 1,0 0-1,0 0 1,0 0-1,0-1 1,0 1-1,-1 0 1,1 0-1,0 0 1,-1-1-1,1 1 1,0 0-1,-1-1 1,1 1-1,-1 0 1,1-1-1,-1 1 1,0 0 0,-24 26 19,-21 13 50,-24 13-69,-147 100 91,-73 32-90,264-169-2,-378 238-4,-66 35 5,-1060 670 69,1082-665 27,54-36 0,68-51-96,82-56 5,72-51 54,140-83-30,0-2 0,-15 4-29,42-17-4,1 0-1,-1-1 0,0 0 0,0 0 0,-5 0 5,10-1-1,-1 0-1,0 0 0,1 0 1,-1 0-1,1 0 1,-1 0-1,1 0 1,-1 0-1,0 0 1,1 0-1,-1 0 1,1 0-1,-1-1 0,1 1 1,-1 0-1,1 0 1,-1-1-1,1 1 1,-1 0-1,1-1 1,0 1-1,-1-1 0,1 1 1,-1 0-1,1-1 1,0 1-1,-1-1 1,1 1 1,0-2-3,0 1-1,0 0 1,-1 0 0,1 0 0,1 0-1,-1-1 1,0 1 0,0 0 0,0 0 0,0 0-1,1 0 1,-1 0 0,1-1 0,-1 1 0,1 0 3,16-28-39,5 0 7,1 1 0,14-12 32,44-41-32,4 4 32,174-137 5,96-65 43,83-51 0,67-24 27,578-352-27,-998 652-45,337-209 26,29 7 24,-88 59-21,-87 61-37,-87 50-54,-75 41-21,-112 44 77,1 0 0,-1 0 0,1 1 0,-1-1 0,0 1 0,1 0 0,-1-1 0,3 1 3,-2 4-6,-8 4 4,-10 8 6,-2 0-1,0-1 1,-19 11-4,-142 98-21,-85 55-17,-88 47-20,-77 40 15,-54 33 102,-30 26 74,395-252-106,-273 177 52,53-21-11,216-146-45,-277 188 52,84-50 5,79-56-43,82-60-26,143-98-8,-1 0 1,0-1-1,0-1 1,0 0 0,0 0-1,-2-1-3,13-4 0,0 0 0,-1 0 0,1 0 0,0 1 1,-1-1-1,1 0 0,0 0 0,-1 0 0,1 0 0,-1 0 0,1 0 0,0 0 0,-1 0 0,1 0 0,-1 0 0,1 0 0,0 0 1,-1 0-1,1-1 0,0 1 0,-1 0 0,1 0 0,0 0 0,-1 0 0,1-1 0,0 1 0,-1 0 0,1 0 0,0-1 0,-1 1 1,1 0-1,0 0 0,0-1 0,-1 1 0,1-1 0,0 0-1,1 0 0,-1-1 0,0 1 0,1-1 0,-1 1 0,1-1 0,-1 1 0,1 0 0,-1-1 0,1 1 0,0 0 0,0 0 0,0 0 0,0-1 1,25-29-40,1 1 0,11-8 40,144-135-85,87-64 53,84-43 43,67-41-33,259-166-6,14 12 83,-275 199-7,-45 49 16,-65 54-75,-80 53-26,-78 51-22,-129 60 47,-15 6 4,1 0 0,-1 0 0,1 1 0,-1 0 1,5-1 7,-9 5-6,-5 4 3,-22 20 10,-19 14 41,-22 14-48,-137 89 32,-102 56-37,-86 38-43,-66 46 16,-44 19 37,-457 304 85,433-269-9,135-99-28,78-60 32,94-62 17,166-90 10,-23 7-112,71-32 6,0 1 1,0-1 0,0 0-1,0 0 1,0 0 0,-2-1-7,5 0 0,1 0 1,0 0-1,-1 0 1,1 0-1,0 0 1,-1 0 0,1 0-1,0 0 1,0 0-1,-1 0 1,1 0-1,0 0 1,-1 0-1,1 0 1,0-1-1,0 1 1,-1 0-1,1 0 1,0 0-1,0 0 1,-1-1 0,1 1-1,0 0 1,0 0-1,0-1 1,-1 1-1,1 0 1,0 0-1,0-1 1,0 1-1,0 0 1,0-1-1,0 1 1,-1 0-1,1-1 1,0 1 0,0 0-1,0 0 1,0-1-1,0 1 1,0 0-1,0-1 1,0 1-1,0 0 1,1-1-1,-1-2 1,1 0 0,0 0 0,1 0 0,-1 0 0,0 1 0,1-1 0,0 0 0,0 0-1,32-40-8,98-93-40,85-62 5,92-51-16,80-47 6,61-20 53,1021-652 91,-1011 692-59,-35 35 10,-81 51-58,-90 55-10,-185 101 20,32-10 6,-87 39 0,1 0 0,9-1 0,-21 5 0,0 1 0,0-1 0,0 1 0,1 0 0,-1 0 0,0 0 0,0 0 0,0 1 0,0-1 0,-2 0 0,-1 0 0,1 0 0,-1 1 0,1-1 0,-1 0 0,0 0 0,1 0 0,-1 0 0,1 1 0,-1-1 0,0 0 0,1 1 0,-1-1 0,0 0 0,1 0 0,-1 1 0,0-1 0,1 1 0,-1-1 0,0 0 0,0 1 0,0-1 0,1 1 0,-1-1 0,0 0 0,0 1 0,0-1 0,0 1 0,0-1 0,0 1 0,0-1 0,0 1 0,0-1 0,0 0 0,0 1 0,0 0 0,-1 1 0,0 1 0,0-1 0,0 0 0,0 0 0,0 1 0,-1-1 0,1 0 0,-1 0 0,1 0 0,-3 1 0,-24 23-8,-2-1 0,-24 15 8,-166 114-69,-96 47 32,275-175 35,-320 198 9,-110 54 41,-56 45-16,256-157-27,-555 347 91,329-187-5,64-48-16,103-73 5,119-82-27,203-119-44,0 0 1,0-1-1,0 1 0,0-2 0,-8 2-9,15-3 1,1-1 0,-1 0 0,1 0-1,-1 0 1,1 0 0,0 0 0,-1 0-1,1 1 1,-1-1 0,1 0 0,-1 0-1,1 0 1,-1 0 0,1-1 0,-1 1 0,1 0-1,-1 0 1,1 0 0,-1 0 0,1 0-1,0-1 1,-1 1 0,1 0 0,-1 0-1,1-1 1,0 1 0,-1 0 0,1-1 0,-1 1-1,1 0 1,0-1 0,0 1 0,-1 0-1,1-1 1,0 1 0,0-1 0,-1 1-1,1-1 1,0 1 0,0 0 0,0-1 0,0 1-1,0-1 1,0 1 0,0-1-1,0-2 2,1 0 0,0 0 1,0 0-1,0 1 0,0-1 0,0 0 0,1 1 1,-1-1-1,1 1 0,0-1-2,30-39 9,26-18 2,44-35-11,161-129 5,88-58-69,56-17 27,-401 295 37,0 0 0,448-317 5,529-316 91,-503 346-32,-39 20-75,-41 40-15,-71 54 20,-70 46-10,-92 49-74,-134 67 20,-29 13 35,-8 6 1,-82 50-62,-102 59 69,-101 52 59,-102 58-48,-85 45 0,-56 40 70,-605 385 106,606-355-80,73-55-27,100-59 22,113-80-22,207-123-21,-1-2 0,-31 10-32,66-28 1,-1 1-1,0-1 0,1 0 1,-1 0-1,0-1 1,-4 1-1,9-1-1,-1 0 1,1 0 0,0 0-1,-1 0 1,1 0 0,-1 0-1,1 0 1,-1 0 0,1 0-1,-1 0 1,1-1 0,0 1-1,-1 0 1,1 0 0,-1 0-1,1-1 1,0 1-1,-1 0 1,1 0 0,-1-1-1,1 1 1,0 0 0,0-1-1,-1 1 1,1 0 0,0-1-1,-1 1 1,1 0 0,0-1-1,0 1 1,0-1 0,0 1-1,-1-1 1,1 1-1,0-1 1,0 1 0,0 0-1,0-1 1,0-2-1,1 1 0,0-1-1,-1 1 1,1 0-1,0-1 1,0 1 0,1 0-1,-1 0 1,0 0 0,1 0-1,-1-1 2,36-42-11,107-99 5,83-58 6,88-41 11,64-34 26,42-17-53,469-312 139,387-174 346,-941 595-591,-75 45-81,-98 59 16,-133 70 77,-27 12 55,-6 4 7,-68 45-64,60-42 107,-153 101-17,-81 37 60,208-124-33,-332 194 27,-58 31-37,-46 38-43,318-193 34,-190 115-4,-28 31 17,246-156 7,-358 228 42,51-25 0,84-60 27,101-70-38,187-118 6,-33 13-43,88-47 18,-1 1 1,0-2 0,0 1-1,0-1 1,-1 0-19,8-1 4,1-1-1,-1 0 1,0 0 0,1 0 0,-1 0-1,1 0 1,-1 0 0,0 0 0,1 0-1,-1 0 1,1 0 0,-1 0 0,0 0-1,1 0 1,-1 0 0,1 0 0,-1 0 0,1-1-1,-1 1 1,1 0 0,-1 0 0,0-1-1,1 1 1,0-1 0,-1 1 0,1 0-1,-1-1 1,1 1 0,-1-1 0,1 1-1,0-1 1,-1 1 0,1-1 0,0 0-4,0 0 10,0-1-1,0 0 1,0 0 0,0 0 0,1 0 0,-1 1-1,1-1 1,-1 0 0,1 0 0,0 1 0,-1-1 0,1 0-1,0 1 1,0-1-10,28-40 122,14-9 48,42-38-170,147-121 59,101-53-96,79-41 15,-406 300 23,461-330 52,286-160 67,9 20-5,-732 455-110,60-36 6,290-176 15,47-6-15,-425 235-11,344-183 32,-88 57-6,-89 49-116,-141 66-6,27-7 96,-55 20-2,1-1 1,-1 1-1,1 0 0,-1 0 1,1 0-1,-1-1 1,1 1-1,-1 0 1,1 0-1,-1 0 1,1 0-1,-1 0 0,1 0 1,-1 0-1,1 0 1,-1 0-1,1 0 1,-1 0-1,1 1 0,-1-1 1,1 0-1,-1 0 1,1 0 1,-1 2-2,-1-1 0,1 0 0,-1 0 0,0 0 0,1 0 0,-1-1 0,0 1 0,0 0 0,1 0 0,-1 0 0,0 0 0,0-1 0,0 1 0,-1 0 2,-37 29-32,-29 15 32,-141 82 5,-93 50 43,-84 45-16,-72 37-21,-48 33 10,-31 32-16,-4 1 6,38-7 36,497-314-46,-433 279 31,77-45-37,103-64-43,104-76 48,154-97 4,0 0 0,0 0 1,-1-1-1,1 1 0,0 0 0,-1 0 1,1-1-1,0 1 0,-1-1 1,1 0-1,-1 1 0,1-1 0,-1 0 1,0 0-5,2-1 5,1-1 1,0 1 0,-1-1-1,1 1 1,0 0 0,0-1-1,0 1 1,0 0 0,0 0-1,0-1 1,0 1 0,0 0-6,28-30 29,2 1 0,6-4-29,164-126 38,105-60 26,75-38 21,-281 191-67,238-159 39,33-6 8,-267 168-50,-32 20-9,832-505 105,-432 278-122,-39 25-15,-77 46 20,-87 55-10,-94 51-74,-129 71 7,-38 20 47,-8 4 3,-64 38-39,-107 61 93,-98 51 43,-93 60-80,-80 40-37,-59 50 26,-1092 701-10,1158-723 42,119-88 45,282-171-41,-210 124 87,98-64 26,108-63-56,38-17-63,-1 1 0,1-1 0,-1 0-1,0 1 1,1-1 0,-1 0 0,1 0 0,-1 1 0,1-1-1,-1 0 1,0 0 0,1 0 0,-1 0 0,0 0 0,1 0-1,-1 0 1,1 0 0,-1 0 0,0 0 0,1 0 0,-1-1 0,1 1-1,-1 0-2,1-1 4,0 0 0,1 0 0,-1 0 0,0 0 0,1 0-1,-1 0 1,0 1 0,1-1 0,-1 0 0,1 0-1,0 0 1,-1 1 0,1-1 0,-1 0 0,1 1 0,0-1-4,29-30 53,95-85 11,80-54-48,89-54 5,72-39-16,46-25 6,958-605 149,41 86-677,-1345 772 445,-4 1-123,32-10 195,-92 44-21,-6 3-1,-23 12-20,-106 58-17,-100 63 59,-103 56 37,-89 56-53,-69 43-10,390-230 23,-329 196 11,5 8 29,308-189-26,-402 252 21,133-74-23,320-208-7,-298 194 30,105-76 10,189-120-58,-22 6 16,88-46-2,0-1-1,-1 0 1,1 0-1,-1 0 0,0-1 1,0 0-1,0-1 0,0 1 1,-1-2 2,9 0 0,-1 0-1,1 0 1,-1 0 0,1 0 0,-1 0 0,1 0 0,-1 0-1,1 0 1,-1-1 0,1 1 0,0 0 0,-1 0-1,1-1 1,-1 1 0,1 0 0,-1-1 0,1 1 0,0 0-1,-1-1 1,1 1 0,0-1 0,-1 1 0,1 0-1,0-1 1,0 1 0,-1-1 0,1 1 0,0-1 0,0 1-1,0-1 1,0 1 0,0-1 0,0 1 0,-1-1 0,1 1-1,0-1 1,0 1 0,1-1 0,-1 0 0,1-3 0,0 0-1,0 0 1,1 0 0,0 0 0,0 0 0,0 0 0,0 0 0,0 1-1,2-3 1,20-24 0,0 1 0,2 1 0,3-1 0,176-157 0,77-39-15,-277 222 14,-1-1 1,340-257-69,44-11 42,924-564 262,-911 600-240,-40 33-59,-60 44-38,-73 44 54,-86 45-16,-114 59-17,-25 12 35,-6 3 3,-21 13-13,-1-1 0,-2 0 56,-164 92-48,-98 44 106,-87 50 17,-68 29-288,-718 401 26,410-219 464,407-231-207,104-62-108,184-94-4,-38 11 42,86-34 4,0-1 1,0 0-1,0 0 1,0-1-5,7 0 2,1-1 1,0 0-1,0 0 0,0 0 1,0 0-1,0 0 1,-1 0-1,1 0 1,0-1-1,0 1 0,0 0 1,0 0-1,0-1 1,0 1-1,0-1 1,0 1-1,0-1 0,0 0 1,-1 0-3,2 0 2,-1 1 1,1-1 0,0 0 0,-1 0-1,1 0 1,0 0 0,0 0-1,-1 1 1,1-1 0,0 0-1,0 0 1,0 0 0,0 0 0,0 0-1,0 0 1,1 0 0,-1 0-1,0 1 1,0-1 0,1 0-1,-1 0 1,0 0 0,1 0-3,2-6 16,0 1 1,1-1-1,0 1 1,4-5-17,12-15 32,2 2 0,1 0 0,9-7-32,150-124 26,66-36-68,56-22 20,52-22 76,24 1 15,-273 168-64,171-103-15,72-29 4,-312 177 6,319-175 11,-43 31 37,-69 38-16,-86 50-37,-119 61-23,-33 15 15,-8 4 1,-9 6 3,-2-1 0,1-1 0,-7 4 9,-132 76-6,-87 52 17,-87 43 37,-74 48-16,-55 27-21,-19 24 10,21-6-32,40-14-58,72-51 32,86-59 31,93-63 17,157-87-8,-1 1 0,1-1-1,0 0 1,-1 1 0,1-2 0,0 1-1,-1 0 1,-2 0-3,6-1 1,0-1-1,-1 1 1,1 0-1,0 0 1,0 0-1,-1 0 1,1 0-1,0 0 1,0 0-1,-1-1 1,1 1-1,0 0 1,0 0-1,-1 0 1,1-1-1,0 1 1,0 0-1,0 0 1,0 0-1,-1-1 1,1 1-1,0 0 1,0-1-1,0 1 1,0 0-1,0 0 1,0-1-1,0 1 1,0 0-1,0 0 1,0-1-1,0 1 1,0 0-1,0-1 1,0 1-1,0 0 1,0 0-1,0-1 1,0 1-1,0 0 1,0-1 0,0 1-1,0 0 1,1 0-1,-1-1 1,0 1-1,0 0 1,0 0-1,0-1 1,1 1-1,-1 0 0,7-10 5,0-1 1,0 2-1,1-1 0,0 1 1,1 0-1,6-4-5,132-107 11,91-54 21,29-4 15,-223 149-41,1 0 0,277-180 20,89-39-15,515-271 85,-457 270 0,-39 16 0,-43 41-107,-77 52-58,-75 44-33,-170 72 44,24-3 58,-41 17-40,-45 10 35,0 0 0,-1 0 0,1 0 0,0 0 0,-1 0 0,1 0-1,0 1 1,-1-1 0,1 1 0,1 0 5,-4 0-2,1-1 0,0 0 0,0 1-1,-1-1 1,1 1 0,-1-1 0,1 1 0,0-1 0,-1 1 0,1-1-1,-1 1 1,1-1 0,-1 1 0,0 0 0,1-1 0,-1 1-1,0 0 1,1 0 0,-1-1 0,0 1 0,0 0 0,1 0 0,-1-1-1,0 1 1,0 0 0,0 0 2,0 1-3,-1 1-1,1-1 1,-1 1 0,1-1-1,-1 0 1,0 1 0,0-1-1,0 0 1,0 0 0,0 0-1,-1 0 1,1 1 3,-12 13 4,0-1 1,-1-1-1,0 0 0,-1 0 0,-13 7-4,-163 117 107,-89 50-16,29-33-54,137-86-21,-328 202 69,-59 28-10,-38 29-80,-14 21-1,417-264 7,-261 168 9,7 8 23,316-211-29,-288 194-20,133-89-21,178-121 6,39-28-1,66-45-17,105-58 49,97-54 59,65-23 26,41-17-26,-352 186-58,379-195 14,466-218 70,-8 17 38,-456 229-86,-42 12-42,-55 22-43,-59 29 5,-69 37-26,-133 58-49,31-7 118,-62 20-8,1 0-1,-1 1 0,1-1 0,-1 1 0,1 0 0,-1 0 0,3 0 9,-5 0-1,1 0 0,-1 0-1,0 0 1,1 0 0,-1 0 0,0 0-1,0 1 1,1-1 0,-1 0-1,0 0 1,1 0 0,-1 0-1,0 0 1,0 1 0,0-1-1,1 0 1,-1 0 0,0 0-1,0 1 1,0-1 0,1 0-1,-1 0 1,0 1 0,0-1-1,0 0 1,0 1 0,0-1 0,0 0-1,1 0 1,-1 1 0,0-1-1,0 0 1,0 1 0,0-1-1,0 0 1,0 0 0,0 1-1,0-1 2,-1 2-3,1 0 0,-1 0 0,1-1 0,-1 1 0,0 0 0,0-1 0,0 1 0,0 0 0,0-1 0,-1 2 3,-3 4-6,-1-1 0,0 1 0,-7 4 6,-31 23-16,-47 27 16,-135 79 43,-84 49 5,-73 42 27,-64 45-38,-49 35-42,-518 345-75,596-372 85,85-64 43,121-75 0,165-109-5,38-28-19,9-5-1,10-6-3,0-2-1,0 1 0,-1-1 0,0-1 1,3-2-20,146-92 122,101-50-4,78-49-54,46-24-48,-311 180-14,684-393 70,-658 383-70,228-129-20,65-47-19,-36 37-22,-59 37 6,-56 35 53,-53 34 37,-58 33-63,-110 46-12,1 0 1,12-1 37,-32 7-1,0 1 0,1 0 0,-1 0 0,1 0 0,-1 0 1,0 0-1,1 0 0,-1 0 0,1 0 0,-1 0 0,0 0 0,1 0 0,-1 0 0,1 0 0,-1 0 0,1 0 0,-1 0 0,0 0 1,1 0-1,-1 1 0,0-1 0,1 0 0,-1 0 0,1 1 0,-1-1 0,0 0 1,0 1 0,0 0-1,0 0 1,0-1-1,0 1 1,0 0-1,0 0 1,0-1-1,-1 1 1,1 0-1,0 0 1,-1-1-1,1 1 1,0 0-1,-1-1 1,1 1 0,-1-1-1,1 1 1,-11 12 3,0 0-1,0-1 1,-1 0 0,-4 3-3,-53 43-32,-8 1 32,-141 98-75,-67 46 32,-53 30 17,-785 562 111,759-536-74,40-29 10,66-39-16,74-49 6,68-56 26,70-57-50,51-34-3,25-18 3,94-62 7,97-62 6,70-35 11,48-36 26,213-102-66,-323 191 16,161-93 7,-19 30 17,-38 30 48,-47 35-1,-63 33-132,-146 65-65,4 2 139,-60 21-30,0 0 0,1 2-1,16-1 31,-36 4-1,1 1 0,0 0 0,-1 0-1,1 0 1,0 0 0,-1 1 0,1-1-1,0 1 1,-1 0 0,3 0 1,-5-1 0,1 1 0,-1-1 0,0 0 0,1 0 0,-1 1 0,0-1 0,1 0 1,-1 1-1,0-1 0,1 1 0,-1-1 0,0 0 0,1 1 0,-1-1 0,0 1 0,0-1 1,0 1-1,0-1 0,1 1 0,-1-1 0,0 1 0,0-1 0,0 1 0,0-1 1,0 1-1,0-1 0,0 1 0,0-1 0,0 0 0,0 1 0,-1-1 0,1 1 0,-3 6 6,-1 0 0,0-1-1,0 1 1,-1-1-1,1 0 1,-6 5-6,7-8 2,-31 36 30,-1-1 0,-8 2-32,-156 124-21,-87 55-43,-64 37 80,-49 47 26,-428 298-66,368-270-32,92-60 3,63-45 53,56-55 37,60-47-53,68-50-10,96-62 19,23-12 7,1 0 0,0 0-1,0 0 1,0 0 0,0 0 0,0 0-1,0 0 1,-1 0 0,1 0 0,0 0 0,0 0-1,0 0 1,0 0 0,0 0 0,-1 0-1,1 0 1,0 0 0,0 0 0,0 0 0,0 0-1,0 0 1,0 0 0,-1 0 0,1 0-1,0 0 1,0 0 0,0 0 0,0 0 0,0 0-1,0-1 1,-1 1 0,1 0 0,0 0-1,0 0 1,0 0 0,0 0 0,0 0-1,0 0 1,0-1 0,0 1 0,0 0 0,0 0-1,0 0 1,0 0 0,0 0 0,0-1-1,0 1 1,0 0 0,0 0 0,0 0 0,0 0-1,0 0 1,0 0 0,0-1 0,0 1-1,0 0 1,0 0 0,0 0 0,0 0-1,0 0 1,0-1 0,0 1 0,0 0 0,0 0-1,1 0 1,2-7-9,0 0-1,1 1 0,0-1 0,0 1 0,1 0 0,0 0 0,4-4 10,101-99-37,65-47 42,76-50 32,64-35-53,-264 202 12,261-196-18,94-48 16,470-269-159,-803 508 134,250-150-135,23 2-69,-80 64 27,-201 99-11,49-13 219,-98 37-55,0 1-1,10-1 56,-21 4-15,-1 1-1,0 0 1,0 0 0,1 0-1,-1 0 1,0 0 0,3 2 15,-6-2-4,0 0 0,0 0 0,-1 0 1,1 0-1,0 1 0,-1-1 0,1 0 1,0 1-1,-1-1 0,1 1 0,0-1 1,-1 1-1,1-1 0,-1 1 0,1-1 0,-1 1 1,1-1-1,-1 1 0,0 0 0,1-1 1,-1 1-1,1 0 0,-1-1 0,0 1 1,0 0-1,1 0 4,-1 1-6,0-1 1,0 1-1,-1 0 0,1 0 1,0-1-1,-1 1 1,1 0-1,-1-1 1,1 1-1,-1-1 1,0 1-1,1 0 0,-1-1 1,0 1 5,-10 12-18,0 1 0,-1-2-1,-1 1 1,0-2 0,-2 2 18,-144 123-85,-66 40 26,-69 41 59,-63 36 37,-416 304-76,-38 27 89,474-345-18,71-47-11,73-57 70,156-112-27,-1-1 0,-7 0-64,12-9 33,32-14-33,1 0 1,-1 0-1,0 1 0,1-1 0,-1 0 0,1 0 0,-1 0 0,0 0 1,1 0-1,-1 0 0,1 0 0,-1 0 0,0 0 0,1 0 0,-1 0 1,1 0-1,-1 0 0,0 0 0,1-1 0,-1 1 0,1 0 0,-1 0 1,1-1-1,-1 1 0,1-1-1,0 0 0,-1 0 0,1 1 0,0-1 1,0 0-1,1 0 0,-1 0 0,0 1 0,0-1 1,0 0-1,0 0 0,1 1 0,-1-1 0,0 0 1,1 0-1,-1 1 0,0-1 0,1 0 0,-1 1 1,1-1-1,24-32-24,17-14-2,34-29 27,70-50 9,-95 83-7,-11 9-3,176-146-30,96-51-44,-265 198 67,595-408-53,-301 236 55,491-246-330,-646 362 230,-149 72 68,1 2 1,14-2 37,-45 15-9,0 0 0,0 0 0,1 1 1,-1 0-1,0 0 0,1 1 0,-1 0 0,0 0 0,2 1 9,-8-1-1,0 0 1,0 0-1,0 0 0,-1 1 0,1-1 0,0 0 0,0 0 1,-1 1-1,1-1 0,0 0 0,0 1 0,-1-1 1,1 1-1,0-1 0,-1 1 0,1 0 0,-1-1 1,1 1-1,-1-1 0,1 1 0,-1 0 0,1-1 0,-1 1 1,1 0-1,-1 0 0,0-1 0,1 1 0,-1 0 1,0 0-1,0 0 0,0-1 0,0 1 0,0 0 1,0 0-1,0 0 0,0 0 0,0-1 0,0 1 0,0 0 1,0 0-1,0 0 0,-1-1 0,1 1 0,0 0 1,-1 0-1,1 0 1,-6 10-1,-1-1 0,0 1 0,-1-1 0,0-1-1,-6 7 2,-28 29 0,-25 21 0,-111 84 11,-44 26 37,-598 451 57,761-582-119,-1070 755-125,930-670 187,140-95 0,-29 12-48,79-43 8,0 1 0,-1-1 0,0 0 0,0-1 0,0-1 0,0 1 0,0-1 0,-5 0-8,14-2 0,0 0 0,-1 0-1,1 0 1,0 0 0,0 0 0,0 0-1,0 0 1,0-1 0,-1 1 0,1 0-1,0-1 1,0 1 0,0-1 0,0 1-1,0-1 1,0 1 0,0-1 0,0 0-1,0 1 1,1-1 0,-1 0 0,0 0-1,0 0 1,1 0 0,-1 1 0,0-1-1,1 0 1,-1 0 0,1 0 0,-1 0-1,1-1 1,-1 1 0,1 0 0,0 0-1,0 0 1,-1 0 0,1 0 0,0 0-1,0-1 1,0 1 0,0 0 0,0 0-1,1-1 1,0-3-2,0 0-1,1 0 0,0 1 0,0-1 1,0 1-1,3-5 3,29-44-21,7-4-48,43-47 69,132-112-91,78-49 102,51-22 31,37-16-63,-103 95-13,-156 117 25,262-196 31,-40 36-12,-53 34-202,-48 26-96,-52 30 54,-57 40 58,-104 91 96,21-27 80,-48 52-4,0 0 1,0 0-1,-1 0 1,0 0-1,0 0 1,0-1-1,0 1 0,-1-1 1,1-3 3,-3 8 0,1 1 0,-1-1-1,0 0 1,0 0 0,0 1 0,0-1 0,0 0 0,0 0 0,0 1 0,0-1-1,0 0 1,0 0 0,-1 1 0,1-1 0,0 0 0,0 1 0,-1-1 0,1 0-1,0 1 1,-1-1 0,1 0 0,-1 1 0,1-1 0,-1 1 0,1-1 0,-1 1-1,1-1 1,-1 1 0,0-1 0,1 1 0,-1 0 0,1-1 0,-1 1 0,0 0-1,1-1 1,-1 1 0,0 0 0,0 0 0,1 0 0,-1 0 0,0 0 0,0-1 0,-4 2-2,0-1 0,0 1 1,0 0-1,0 0 1,0 1-1,0 0 0,0-1 1,0 2-1,0-1 1,0 1 1,-95 51-70,-104 58 30,-144 83 86,247-135-52,-274 158-30,-8-17 40,334-177 28,-2-3 0,0-2 0,-1-3 0,-6 0-32,53-15 2,-2 1-3,0 0 1,1-1-1,-1 0 1,-1 0-1,1-1 0,0 0 1,-2 0 0,8-1-1,0 1 1,0 0-1,-1 0 1,1-1 0,0 1-1,0-1 1,0 1-1,-1-1 1,1 0 0,0 1-1,0-1 1,0 0-1,0 0 1,0 0-1,0 0 1,0 0 0,0 0 0,0-1 0,1 1-1,-1-1 1,0 0 0,0 0 0,1 1 0,-1-1 0,1 0 0,-1 0 0,1 0 0,0 0 0,0 0 0,0 0 0,0 0-1,0-2 2,2-5-1,0 0 0,0 0 0,0 0 0,1 1 0,1-1 0,-1 1 0,1-1 0,1 1 0,0 0 0,0 1 0,23-31 0,1 1 0,23-20 0,113-112 0,77-42-23,18 2-45,-28 24 36,12-15 37,-28 31 43,-43 32-16,-53 33-21,-104 88 0,0-1-1,-1 0 1,6-9-11,-18 21 6,0 0 1,0 0-1,0 0 1,-1 0-1,1 0 0,-1 0 1,1-6-7,-3 9 1,1 1 1,-1-1-1,0 1 1,0-1-1,0 1 1,0-1-1,0 1 1,0-1-1,0 1 1,-1-1-1,1 1 1,0-1-1,-1 1 1,1-1-1,-1 1 1,0 0-1,0-1 1,1 1-1,-1 0 1,0-1-1,0 1 1,0 0-1,0 0 1,0 0-1,0 0 1,-1 0-1,0-1-1,-1 0 1,-1 0 0,1 0 1,-1 1-1,0-1 0,0 1 0,1 0 0,-1 0 0,0 0 0,0 1 0,0-1 1,0 1-1,-2 0-1,-12 0 8,0 2 0,-7 1-8,14-2 2,-58 10-30,0 3-1,0 3 0,-10 8 29,-202 78-26,-62 52 101,14-6-27,215-107-5,105-38-47,-1-1 1,1-1 0,-1 0 0,1 0 0,-8-1 3,17-1-1,0 1 1,0-1-1,-1 0 1,1 0 0,0 0-1,0 0 1,0 0-1,-1 0 1,1 0 0,0-1-1,0 1 1,-1 0 0,1 0-1,0 0 1,0 0-1,-1 0 1,1 0 0,0 0-1,0 0 1,0 0 0,-1-1-1,1 1 1,0 0-1,0 0 1,0 0 0,0-1-1,-1 1 1,1 0 0,0 0-1,0 0 1,0-1-1,0 1 1,0 0 0,0 0-1,0 0 1,0-1-1,0 1 1,-1 0 0,1 0-1,0-1 1,0 1 0,0 0-1,0 0 1,0-1 0,10-16-21,5-2 2,1 1-1,1 0 1,6-3 19,117-95-54,48-28 44,367-237-89,-119 87 224,-265 165-23,46-53-102,-214 179 0,-5 5 0,-12 7 4,3-2 2,-42 29 39,-129 82 1,4-3 76,-84 76-122,212-153-762,140-94-339,49-32 263,-114 70 784,0-2 0,-1 0 0,0-2 0,1-4 54,-18 18 27,0-1 1,0 1-1,-1-2 0,4-6-27,-8 12 24,0 0 1,0 1-1,-1-1 0,0 0 0,1 0 1,-2-1-1,1 1 0,0 0 0,-1 0 1,1 0-1,-1 0 0,-1-3-24,1 5 18,0 1 1,0-1-1,-1 0 0,1 0 0,-1 0 1,1 1-1,-1-1 0,0 0 0,0 1 1,0-1-1,0 0 0,0 1 0,0-1 0,0 1 1,0-1-1,-1 1 0,1 0 0,-1 0 1,1 0-1,-1-1 0,1 1 0,-1 1 1,0-2-19,-4 0 54,1 0 0,-1 0 1,0 1-1,1 0 0,-1 0 1,0 0-1,-4 0-54,-24 0 205,0 2 0,0 1 0,0 1 0,-25 7-205,-142 36 475,123-26-378,-60 15 36,-35 9-127,156-41-356,13-4-202,20-10-925,26-10-795,18-13-1242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5041 870 6528,'-7'-3'352,"2"1"-196,0 1-1,1-1 0,-1 1 0,0 0 1,0 0-1,0 0 0,0 1 0,0-1 1,0 1-1,0 1 0,0-1 0,0 1 1,0-1-1,0 1 0,0 1 0,1-1 1,-3 2-156,-38 15 300,2 2 1,0 2-1,-12 11-300,-235 130 117,75-46-69,-208 129-5,169-103 32,48-15 39,136-85-63,-96 62 94,-283 180 403,-478 366 332,665-448-757,38-27-59,40-34-48,41-29 5,143-113-21,-59 46 3,1 4 0,-5 9-3,59-54 1,-29 33 2,31-36 1,1 0 0,0 0 0,-1 0 0,1 0-1,0 0 1,0 0 0,0 0 0,1 1 0,-1-1-1,0 0 1,1 0 0,0 1 0,-1-1 0,1 0-1,0 1 1,0-1 0,0 0-4,0-1 2,1 0 0,-1 0 0,0-1 0,1 1 0,-1 0 0,0-1 0,1 1 0,-1-1 0,1 1-1,-1 0 1,1-1 0,-1 1 0,1-1 0,-1 1 0,1-1 0,0 0 0,-1 1 0,1-1 0,0 1 0,-1-1 0,1 0 0,0 0 0,-1 1 0,1-1 0,0 0 0,0 0 0,-1 0 0,1 0 0,0 0-1,0 0 1,-1 0 0,1 0 0,0 0 0,0 0 0,-1 0 0,1-1 0,0 1 0,0 0-2,6-2-2,0 0-1,0-1 0,0 0 1,3-1 2,24-13 16,21-16-16,85-61 117,51-43 97,56-50 164,61-41 113,56-42-91,36-18-96,19-15-139,426-272-168,-827 563 1,775-498-22,-501 326 69,-12 12-13,-45 40-37,-52 35-54,40-7-143,-220 102 198,31-10-34,-34 12 38,0 0 0,1 0-1,-1 0 1,0 0 0,0 0-1,0 0 1,0-1 0,1 1-1,-1 0 1,0 0 0,0 0-1,0 0 1,0 0 0,1 0-1,-1 0 1,0 0 0,0 1-1,0-1 1,0 0 0,1 0-1,-1 0 1,0 0 0,0 0-1,0 0 1,0 0 0,0 0-1,1 0 1,-1 0 0,0 0-1,0 1 1,0-1 0,0 0-1,0 0 1,0 0 0,0 0 0,1 0-1,-1 1 1,0-1 0,0 0-1,0 0 1,0 0 0,0 0-1,0 1 1,0-1 0,0 0 0,-9 15-19,-3-3 17,0 0 0,0 0 0,-14 8 2,-53 34 11,-62 35 37,-42 26-16,-41 24-37,-39 16-43,-31 28 16,73-46 30,-240 152 47,98-46-61,274-184 8,-202 137-11,-27 33 20,264-190 3,-1 1 2,-247 184 36,-12 27 4,301-242-44,-276 227 62,54-42-74,58-43-17,49-45 22,52-44 15,57-45 17,19-17-26,0 0 0,0 0 0,0 0 0,0 1-1,-1-1 1,1 0 0,0 0 0,0 0 0,0 0-1,0 0 1,0 0 0,-1 0 0,1 0 0,0 0-1,0 1 1,0-1 0,0 0 0,0 0 0,0 0-1,0 0 1,0 0 0,0 0 0,0 1 0,-1-1-1,1 0 1,0 0 0,0 0 0,0 0 0,0 0-1,0 1 1,0-1 0,0 0 0,0 0 0,0 0-1,0 0 1,0 1 0,0-1 0,0 0 0,1 0-1,-1 0 1,0 0 0,0 0 0,0 1 0,0-1-1,0 0 1,0 0 0,0 0 0,0 0-1,4-1 8,0-1-1,-1 0 1,1 0 0,-1 0 0,1 0 0,-1 0-1,0-1 1,2-1-8,82-72-5,69-50 10,59-56 54,64-47 10,70-48-85,58-35-53,40-22-32,933-662 79,-952 713 54,-60 46-21,-59 40 10,-58 40-31,-61 45-60,-127 76 49,2 2 0,12-1 21,-58 29 0,-20 6 0,1 0 0,0 0 0,0 0 0,0 0 0,0 0 0,0 0 0,0 0 0,0 1 0,0-1 0,0 0 0,0 0 0,0 0 0,0 0 0,0 0 0,0 0 0,0 0 0,0 0 0,-1 0 0,1 0 0,0 0 0,0 1 0,0-1 0,0 0 0,0 0 0,0 0 0,0 0 0,0 0 0,0 0 0,0 0 0,0 0 0,0 0 0,0 0 0,1 1 0,-1-1 0,0 0 0,0 0 0,0 0 0,0 0 0,0 0 0,0 0 0,0 0 0,0 0 0,0 0 0,0 0 0,0 0 0,0 0 0,0 0 0,0 1 0,0-1 0,0 0 0,1 0 0,-1 0 0,0 0 0,0 0 0,0 0 0,0 0 0,0 0 0,0 0 0,0 0 0,0 0 0,0 0 0,0 0 0,1 0 0,-1 0 0,0 0 0,0 0 0,0 0 0,0 0 0,0 0 0,0 0 0,-4 4 0,0 0 0,-1 0 0,1-1 0,-5 3 0,-80 50 0,-61 46 10,-69 43 28,-60 38-54,-53 36-11,-61 38 32,-54 36 43,-41 36-16,-293 213-8,19 28-26,275-177-68,27-8 33,45-16 42,66-45 43,80-59 0,77-68 27,71-70-22,112-117-34,0 0 0,0 0-1,1 1 1,-5 7-19,13-18 0,0 1 1,-1-1-1,1 0 1,0 0-1,0 0 1,0 0-1,0 1 1,0-1-1,0 0 0,0 0 1,0 0-1,0 0 1,0 1-1,0-1 1,0 0-1,0 0 1,0 0-1,0 1 1,0-1-1,0 0 0,0 0 1,0 0-1,0 1 1,0-1-1,0 0 1,0 0-1,0 0 1,0 0-1,0 1 1,0-1-1,0 0 0,1 0 1,-1 0-1,0 0 1,0 1-1,0-1 1,0 0-1,0 0 1,1 0-1,-1 0 1,0 0-1,0 0 1,0 0-1,0 0 0,1 1 1,-1-1-1,0 0 1,0 0-1,0 0 1,1 0-1,-1 0 1,0 0-1,0 0 1,0 0-1,3-1 1,-1 1 0,0-1 1,0 1-1,0-1 1,0 0-1,0 0 0,0 0 1,0 0-1,1-1-1,62-45 1,-33 22-7,151-113-42,85-67 16,69-52 37,55-48 33,46-37-54,34-12-11,1451-1008 123,-1522 1090-64,-62 47 21,-56 44-21,-60 42-37,-173 108-7,27-16-115,33-30 127,-85 56-43,-26 21 43,1 0-1,0 0 0,0 0 1,0 0-1,0 0 0,0 0 1,0 0-1,0 0 1,0 0-1,0 0 0,0 0 1,0 0-1,0 0 1,-1 0-1,1 0 0,0 0 1,0 0-1,0 0 0,0 0 1,0 0-1,0 0 1,0 0-1,0 0 0,0-1 1,0 1-1,0 0 1,0 0-1,0 0 0,-1 0 1,1 0-1,0 0 0,0 0 1,0 0-1,0 0 1,0 0-1,0 0 0,0 0 1,0 0-1,0 0 0,0 0 1,0-1-1,0 1 1,0 0-1,0 0 0,0 0 1,0 0-1,0 0 1,0 0-1,0 0 0,0 0 1,0 0-1,0 0 0,0 0 1,0 0-1,0-1 1,-21 11-56,-68 45-3,-58 43 59,-68 42 48,-57 45-16,-40 26-21,-49 34 10,342-232-20,-352 243 4,-275 233-5,476-357 0,144-112 0,-369 291 0,32-4 0,329-278 0,-13 11 0,-267 235 10,5 14 28,54-41-54,67-57-11,68-57 32,105-115 11,0 0 0,1 1 0,1 2-16,5-2 20,8-20-20,0 1 1,0-1-1,0 0 0,0 0 0,0 0 1,0 1-1,0-1 0,0 0 0,0 0 0,0 0 1,0 1-1,0-1 0,0 0 0,0 0 1,0 0-1,0 0 0,0 1 0,0-1 1,1 0-1,-1 0 0,0 0 0,0 0 0,0 1 1,0-1-1,0 0 0,0 0 0,1 0 1,-1 0-1,0 0 0,0 0 0,0 1 0,1-1 1,-1 0-1,0 0 0,0 0 0,0 0 1,0 0-1,1 0 0,-1 0 0,0 0 0,0 0 1,0 0-1,1 0 0,-1 0 0,0 0 1,0 0-1,0 0 0,1 0 0,-1 0 1,0 0-1,0 0 0,0 0 0,1-1 0,9-4 2,1 0 0,-1-1 1,0 0-1,0-1 0,2-2-2,126-93 32,93-73 11,90-74-59,72-55 0,64-48 69,1078-795 91,-1040 796-203,-30 35-10,-71 57 85,-60 51 27,-73 56-54,-75 56-5,-75 47-37,-107 47 45,0 0 0,0 1 0,1 0 1,-1 0-1,4-1 8,-7 2 0,-1 0-1,0 0 1,0 0-1,1 0 1,-1 0 0,0 0-1,0 0 1,0 0 0,1 0-1,-1 0 1,0 0-1,0 0 1,0 0 0,1 0-1,-1 0 1,0 0 0,0 0-1,0 0 1,1 1 0,-1-1-1,0 0 1,0 0-1,0 0 1,0 0 0,1 0-1,-1 0 1,0 1 0,0-1-1,0 0 1,0 0 0,0 0-1,1 0 1,-1 1-1,0-1 1,0 0 0,0 0-1,0 0 1,0 1 0,0-1-1,0 0 1,0 0-1,0 1 1,0-1 0,0 0-1,0 0 1,0 0 0,0 1-1,0-1 1,0 0 0,0 0-1,0 0 1,0 1 0,-3 4 0,-1 1 1,0 0 0,0-1-1,0 0 1,-1 0 0,1 0-1,-2-1 0,-42 42 48,-21 12-48,-127 96 48,-73 56 27,-72 42-38,-67 35-42,116-83-28,-828 603 285,647-440 110,384-298-292,-279 221 212,-46 56 11,57-37-138,69-44-59,67-50-37,73-60-59,68-63-48,65-72 28,15-20 20,0 0-1,0 0 1,1 0 0,-1 0 0,0 0 0,0 0-1,0 0 1,0 0 0,0 0 0,0 0 0,0 0-1,0 0 1,1 0 0,-1 0 0,0 0-1,0 0 1,0 0 0,0 0 0,0 0 0,0 0-1,0 0 1,0 0 0,1 0 0,-1 0 0,0 0-1,0 0 1,0 0 0,0 0 0,0 1 0,0-1-1,0 0 1,0 0 0,0 0 0,0 0-1,0 0 1,1 0 0,-1 0 0,0 0 0,0 0-1,0 0 1,0 1 0,0-1 0,0 0 0,0 0-1,0 0 1,0 0 0,0 0 0,0 0-1,0 0 1,0 1 0,0-1 0,0 0 0,0 0-1,0 0 1,0 0 0,0 0 0,0 0 0,15-8 2,0-1-1,-1-1 1,10-7-2,133-107 48,93-70-16,92-67-21,81-63 10,60-35-16,40-13-5,1062-701-122,-1133 792 116,-70 56 6,-89 62 11,-79 58 26,-164 84-53,34-10 16,-47 22-14,-36 9 13,0-1 0,0 1 1,0 0-1,1 0 0,-1 0 1,0 0-1,0 0 0,0 0 1,1 0-1,-1 0 0,0 1 0,0-1 1,0 0-1,0 1 0,1-1 1,-2 1 0,1-1 0,-1 1 0,0-1-1,0 1 1,0-1 0,1 1 0,-1-1 0,0 0-1,0 1 1,0-1 0,0 1 0,0-1 0,0 1-1,0-1 1,0 1 0,0-1 0,0 1 0,0-1 0,0 1-1,0-1 1,0 1 0,0-1 0,-1 1 0,1-1-1,0 1 1,0-1 0,0 1 0,-1-1 0,1 0-1,0 1 1,-1-1 0,-3 6 0,0 0 0,0 0 0,-1-1-1,-1 3 1,-31 29 0,-30 23 0,-118 86 0,-93 55-16,-75 41-53,-54 40 42,391-271 28,-867 618 148,426-290-27,316-235-82,-157 117 22,7 8-62,192-149-11,-240 187-32,68-48 65,73-55 36,70-58-4,107-89-38,-15 16-16,34-29 5,4-3 0,15-11 6,71-63-6,88-61 6,97-71 26,86-51-53,68-40-10,438-284 75,-778 523-34,391-260 81,-19 34 0,-37 39-107,-72 42-42,-74 50 15,-75 55 12,-167 83 23,0 1 0,25-5 3,-54 16 0,1 1 0,-1-1 0,1 1 0,-1 1 0,1-1 0,0 1 0,-1 0 0,5 0 0,-9 1 0,-1-1 0,0 0 0,1 0 0,-1 0 0,1 0 0,-1 1 0,0-1 0,1 0 0,-1 0 0,0 1 0,1-1 0,-1 0 0,0 1 0,0-1 0,1 0 0,-1 1 0,0-1 0,0 0 0,1 1 0,-1-1 0,0 0 0,0 1 0,0-1 0,0 1 0,0-1 0,0 0 0,0 1 0,1-1 0,-1 1 0,0-1 0,0 1 0,-1-1 0,1 0 0,0 1 0,0-1 0,0 1 0,0-1 0,-1 4 0,-1-1 0,1 0 0,-1 1 0,0-1 0,0 0 0,0 0 0,0 0 0,-2 2 0,-20 23 0,-1 0 0,-19 14 0,-141 111 0,-83 52 0,-62 37 0,-55 46 0,-145 99 0,-243 182 0,376-263 0,34-34 11,55-31 37,71-47 0,66-51 27,58-52-38,98-79-32,0-1 1,-10 5-6,25-16 0,1 0 0,-1 0 0,0-1 1,0 1-1,0 0 0,0 0 0,0 0 1,0 0-1,0 0 0,0 0 0,0 0 0,0 0 1,-1 0-1,1 0 0,0 0 0,0-1 1,0 1-1,0 0 0,0 0 0,0 0 0,0 0 1,0 0-1,0 0 0,0 0 0,0 0 0,0 0 1,0 0-1,0 0 0,0 0 0,0 0 1,0 0-1,0 0 0,-1-1 0,1 1 0,0 0 1,0 0-1,0 0 0,0 0 0,0 0 1,0 0-1,0 0 0,0 0 0,0 0 0,0 0 1,-1 0-1,1 0 0,0 0 0,0 0 1,0 0-2,14-15 12,72-66 5,67-47-16,93-63 37,76-57-53,59-36-10,1333-898 20,-1368 957 17,-59 49 26,-69 52-63,-153 91-49,23-6 75,-74 33-11,0 1 1,0 0-1,1 1 0,12-1 11,-26 4 0,-1 1-1,1 0 0,0 0 0,-1 0 1,1 0-1,0 0 0,0 0 0,-1 0 1,1 0-1,0 0 0,-1 1 0,1-1 0,0 0 1,-1 0-1,1 1 0,0-1 0,-1 0 1,1 1-1,0-1 0,-1 1 1,1-1 0,-1 1-1,0-1 1,0 1-1,0-1 1,0 1-1,0-1 1,0 1-1,0-1 1,0 1-1,0-1 1,0 1-1,0-1 1,0 1-1,0-1 1,0 1-1,0 0 1,0-1-1,0 1 1,-1-1-1,1 1 1,0-1-1,0 0 1,-1 1 0,-4 8 1,-1-1 0,0 0-1,-1 0 1,0 0 0,0-1 0,-2 1-1,-48 45 48,-11 4-48,-128 92 48,-68 48 16,-69 40-75,2-9-5,-142 99 70,-781 596 340,891-642-282,45-24-32,60-42-69,72-60-43,75-63-37,82-73 13,29-19 56,0 0-1,0 1 1,0-1-1,0 0 0,-1 0 1,1 0-1,0 1 1,0-1-1,0 0 0,-1 0 1,1 0-1,0 0 1,0 1-1,-1-1 0,1 0 1,0 0-1,-1 0 1,1 0-1,0 0 0,0 0 1,-1 0-1,1 0 1,0 0-1,-1 0 0,1 0 1,0 0-1,0 0 1,-1 0-1,1 0 1,0 0-1,0 0 0,-1 0 1,1-1-1,0 1 1,0 0-1,-1 0 0,1 0 1,3-6 9,-1 1 0,2 0 0,-1 0 0,1 1 0,-1-1 0,1 1 0,0 0 0,1-1-9,121-118 160,94-72-48,85-69-69,-297 257-44,358-304-185,48-18-59,1751-1246 634,-1846 1359-431,-70 58 90,-74 54 0,-144 86-112,1 1 0,9-2 64,-37 17-17,0 1 0,-1-1-1,1 1 1,0 0 0,0 1 0,-1-1 0,4 1 17,-7 0-1,1-1 0,-1 1-1,0 0 1,0 1 0,1-1 0,-1 0 0,0 0 0,0 0 0,1 0-1,-1 0 1,0 0 0,0 0 0,1 0 0,-1 0 0,0 0 0,0 1-1,0-1 1,1 0 0,-1 0 0,0 0 0,0 0 0,0 1 0,0-1-1,1 0 1,-1 0 0,0 0 0,0 1 0,0-1 0,0 0-1,0 0 1,0 1 0,0-1 0,0 0 0,0 0 0,1 1 0,-1-1-1,0 0 1,0 0 0,0 1 0,0-1 0,0 0 0,-1 0 0,1 0-1,0 1 1,0-1 0,0 0 0,0 0 0,0 1 0,0-1 0,0 0-1,0 0 1,0 1 1,-4 4 3,0 1 0,0 0 0,-1-1-1,0 0 1,0 0 0,0 0 0,-4 2-3,-111 89 112,-94 61-80,-25-1-15,169-111-13,-316 205 1,-64 34 6,-38 26 48,-521 357-150,532-332-128,38-27 193,154-100 100,207-150-47,-201 142 64,214-157-38,-58 28-53,107-63 19,-1 0 1,-10 2-20,22-9 6,0 1 1,0-1 0,0 0-1,0 0 1,0-1 0,0 0-1,0 0-6,4 0 2,0 0 0,0 0 0,0 0 0,0 0 0,0 0 0,0 0 0,0 0 0,1-1 0,-1 1 0,0 0 0,0-1 0,0 1 0,0-1 0,0 1 0,1-1 0,-1 1 0,0-1 0,0 0 0,1 1 0,-1-1 0,0 0 0,1 0 0,-1 0-2,0-1 2,1 0-1,-1 1 1,1-1 0,0 0 0,0 0 0,0 1 0,0-1-1,0 0 1,0 0 0,0 0 0,0 1 0,1-1 0,-1 0-1,1 0 1,0 1 0,-1-1-2,10-19-1,0 1 0,1 0 0,1 0 0,1 1 0,9-10 1,64-78 5,12-5-5,176-175 59,75-49-22,497-420-528,506-332 545,-956 787-193,-57 42 48,-61 57 91,-73 58 96,-30 15 166,-202 149-282,0-2-1,-11 5 21,-19 12-45,-167 104-51,-91 54 160,-74 58 139,-61 31-64,-48 46-118,-1002 748-650,1086-770 650,78-57 70,108-89 31,176-130-65,50-29-52,-1 0 1,1 0-1,0 0 1,-1 0-1,1 0 1,0-1-1,-1 1 1,1-1-1,-1 1 1,1-1-1,-2 0-5,4 0 2,0 0 0,-1-1-1,1 1 1,-1 0-1,1 0 1,0 0-1,-1-1 1,1 1 0,0 0-1,-1 0 1,1-1-1,0 1 1,0 0-1,-1-1 1,1 1 0,0 0-1,0-1 1,-1 1-1,1 0 1,0-1-1,0 1 1,0-1 0,0 1-1,0-1 1,0 1-1,-1 0 1,1-1-1,0 1 1,0-1 0,0 1-1,0 0 1,0-1-1,1 1 1,-1-1-1,0 1 1,0-1 0,0 1-1,0 0 1,0-1-1,1 1 1,-1 0-1,0-1-1,2-5 15,1 0 0,0 0-1,0 0 1,0 1-1,4-4-14,19-26 51,3 1 0,24-23-51,159-145-11,90-63-32,61-36 65,916-690 90,-846 681-160,-29 18 16,-32 35 26,-53 41-20,-51 30-113,-53 37-21,7-4 64,-218 151 90,-1 0-10,-7 4 1,-10 5-1,7-3 10,-99 55-20,-105 74 4,-79 50-47,-78 60 32,-62 39 42,-48 33 43,398-261-41,-843 572 13,454-282-79,47-23-10,113-70 78,258-209-2,-241 195 51,77-65-4,84-73-6,130-98-43,0 0 1,0 0 0,0 0 0,0 0-1,0 0 1,0-1 0,-1 1-1,1 0 1,0-1 0,0 1-1,-1-1 1,1 0 0,-2 1-6,14-17 70,75-75-81,101-87-112,105-77 54,91-70 85,68-53 139,511-377-17,-915 718-159,463-354-176,-23 33 164,-484 355 34,451-327 116,-69 54-128,-56 48-90,-71 53 26,-82 52 6,-68 48-22,-100 69 72,-1 1 0,1-1 0,-1 0-1,1-1 20,-8 4-15,-5 4 1,-22 9-8,-9 7-4,-30 19 26,-130 83-6,124-77 6,-154 95 0,-29 28 0,139-89 0,-311 203 0,-47 46 0,-525 386 0,24 21 0,590-426 0,79-68 11,88-74 37,88-72 0,125-89-39,0 0 0,0 0 0,-1 0 0,-4 1-9,10-4 1,-1 1-1,1-1 1,0 0-1,0 0 1,-1 0-1,1 0 1,0 0 0,0 0-1,-1 0 1,1 1-1,0-1 1,0 0-1,-1 0 1,1 0-1,0 0 1,-1 0-1,1 0 1,0 0 0,0 0-1,-1 0 1,1-1-1,0 1 1,0 0-1,-1 0 1,1 0-1,0 0 1,0 0-1,-1 0 1,1-1 0,0 1-1,0 0 1,-1 0-1,1 0 1,0 0-1,0-1 1,0 1-1,0 0 1,-1 0 0,1-1-1,0 1 1,0 0-1,0 0 1,0-1-1,0 1 1,0 0-1,0 0 1,0-1-1,0 1 1,-1 0 0,1 0-1,0-1 0,1-1 0,0-1 1,-1 0-1,1 0 0,0 1 1,0-1-1,0 1 0,1-1 1,-1 1-1,1-1 0,8-12-7,0 0 0,3-2 7,40-44-26,38-32 26,155-138 5,89-68 32,65-36-53,50-27-21,515-379-75,-477 396 112,-42 44 48,-59 37 0,-64 46 16,-73 60-85,-83 62-70,-156 90 73,0 0 1,1 1-1,-1 0 0,1 1 0,1 0 0,0 1 18,-13 3 0,0 0-1,1 0 0,-1 0 0,0-1 0,1 1 0,-1 0 0,1 0 0,-1 0 0,0 0 1,1 0-1,-1 0 0,0 0 0,1 1 0,-1-1 0,1 0 0,-1 0 0,0 0 0,1 0 0,-1 0 1,0 0-1,1 1 0,-1-1 0,0 0 0,1 0 0,-1 1 0,0-1 0,0 0 0,1 0 1,-1 1-1,0-1 0,0 0 0,1 1 0,-1-1 0,0 0 0,0 1 1,0 0-2,0 0 0,-1 0 1,1 0-1,0 1 0,-1-1 0,1 0 0,-1 0 1,1 0-1,-1 0 0,0 0 0,1 0 0,-1 0 0,0 0 1,0 0-1,0 0 2,-25 23-40,-1-1 0,-6 2 40,-146 111-59,-101 56 48,-89 44 11,-66 35 11,-49 32 26,396-249-35,-325 207-20,29-4-4,271-179 18,-367 245-2,40-19 6,81-52 11,84-69 48,203-136 26,-34 13-85,102-58 5,-1 0-1,1 0 0,0 0 1,-1-1-1,1 1 1,-1-1-1,0 0 0,0-1-4,5 1 1,-1-1-1,1 0 1,-1 0-1,1 0 1,0-1-1,-1 1 1,1 0-1,0 0 1,-1 0-1,1 0 1,-1 0-1,1 0 1,0 0-1,-1-1 0,1 1 1,0 0-1,0 0 1,-1 0-1,1-1 1,0 1-1,-1 0 1,1-1-1,0 1 1,0 0-1,0 0 1,-1-1-1,1 1 1,0 0-1,0-1 0,0 1 1,0-1-1,-1 1 1,1 0-1,0-1 1,0 1-1,0 0 1,0-1-1,0 1 1,0 0-1,0-1 1,0 1-1,0-1 1,0 1-1,0 0 0,1-1 1,-1 1-1,0 0 1,0-1-1,0 1 1,1-1-1,1-4 1,0 0 1,0 0 0,1 0-1,0 0 1,0 1 0,2-3-2,43-50 6,117-111 15,97-64-16,86-51 6,69-25 26,46-22-53,3 15-10,-321 216 22,166-111 2,38-11 2,-257 163 0,311-195 11,-57 36 26,-63 43-53,-62 43-21,-78 50-32,-112 66 16,-31 16 52,0-1 0,0 0 1,0 0-1,0 0 0,0 0 0,0 0 0,0 0 0,0 1 0,0-1 0,0 0 1,0 0-1,0 0 0,0 0 0,0 0 0,0 0 0,0 1 0,0-1 1,0 0-1,0 0 0,0 0 0,0 0 0,0 0 0,0 1 0,0-1 0,0 0 1,0 0-1,0 0 0,0 0 0,0 0 0,0 0 0,0 0 0,1 1 0,-1-1 1,0 0-1,0 0 0,0 0 0,0 0 0,0 0 0,0 0 0,0 0 1,1 0-1,-1 0 0,0 0 0,0 0 0,0 0 0,0 1 0,0-1 0,0 0 1,1 0-1,-1 0 0,0 0 0,0 0 0,0 0 0,0 0 0,0 0 0,1-1 1,-15 16-19,1-2-1,-2 0 1,-14 10 19,-140 102-91,-111 79-16,-92 58 70,-70 47 48,77-59-25,-239 168-20,290-187 29,169-123 4,-284 205 1,54-30 10,364-274-9,-315 238 36,75-59-53,71-56-10,68-49 31,60-49 32,50-34-35,4-3-6,18-16-10,86-70-12,90-60 31,79-66 32,74-44-53,70-34-10,938-596 21,-1336 876 4,386-247 1,-54 48 11,-74 57 26,-83 57-63,-86 48-49,-108 50 72,0-1 1,0 0-1,0 0 0,0 1 0,0-1 0,0 1 0,0 0 1,0 0-1,1-1 3,-2 2-1,-1-1 1,0 0 0,0 0-1,1 0 1,-1 0-1,0 1 1,0-1 0,0 0-1,0 0 1,1 0-1,-1 1 1,0-1 0,0 0-1,0 0 1,0 1-1,0-1 1,0 0 0,1 1-1,-1-1 1,0 0-1,0 0 1,0 1 0,0-1-1,0 0 1,0 0-1,0 1 1,0-1-1,0 0 1,0 1 0,-1-1-1,1 0 1,0 0-1,0 1 1,0-1 0,0 0-1,0 0 1,0 1-1,-1-1 1,1 0 0,0 0-1,0 0 1,0 1-1,-1-1 1,-4 9-3,0 0-1,-1-1 0,0 0 0,-1 0 0,0 0 1,0-1-1,-6 4 4,-82 68-2,40-34 9,-175 141 41,-69 36-16,298-222-32,1 1 0,-367 261-5,-49 20-43,109-62 22,183-129 20,-305 218 0,1 11 6,375-280 0,-298 229 0,0 25-16,62-44-53,66-46 32,72-52 31,130-129 6,2 0 0,0 1 0,0 5 0,17-26 1,0 0 0,0 0-1,0 0 1,1 0 0,-1 0-1,1 0 1,0 0 0,0 0-1,0 1 1,0-1 0,1 0-1,-1 1 1,1 1-1,0-4 1,0-1-1,1 1 1,-1-1 0,0 1 0,0 0-1,1-1 1,-1 1 0,0-1 0,1 1-1,-1-1 1,1 1 0,-1-1 0,0 1 0,1-1-1,-1 1 1,1-1 0,-1 0 0,1 1-1,0-1 1,-1 0 0,1 1 0,-1-1-1,1 0 1,0 0 0,-1 0-1,4 1 4,-1-1 0,0 1 0,0-1-1,0 0 1,1 0 0,-1 0 0,0-1 0,2 1-4,15-4 8,-1-1 0,0-1 0,-1 0 0,17-8-8,42-25 10,4-6-10,-73 40 1,227-128 20,50-37-16,52-42-5,58-25 0,-244 146 0,1046-622 0,-765 474 0,-30 32 11,-72 33 26,-81 51-53,-184 95-21,39-12 37,-93 37-10,0-1 1,0 1-1,0 1 0,1 0 0,-1 1 0,12-1 10,-22 2-1,-1 0 0,1 0 0,0 0-1,-1 0 1,1 0 0,0 0 0,0 1-1,-1-1 1,1 0 0,0 0-1,-1 1 1,1-1 0,0 0 0,-1 1-1,1-1 1,-1 0 0,1 1-1,-1-1 1,1 1 0,0-1 0,-1 1-1,0-1 1,1 1 0,-1 0 1,0 0-1,1 0 0,-1 0-1,0 0 1,0 0 0,-1 0 0,1 0 0,0 0 0,0 0 0,0 0-1,-1 0 1,1 0 0,-1 0 0,1 0 0,0-1 0,-1 1 0,0 0 0,1 0-1,-1 0 1,1 0 0,-1-1 1,-19 22 0,0-1 0,-1-1 0,-3 1 0,-146 122 37,-81 46-53,-78 46-10,-61 30 31,-343 253 75,589-415-64,-688 510 150,741-546-145,-23 18 7,-216 164 40,-41 57-76,347-286 5,-11 10-2,-276 237-33,20 8 70,73-46 75,73-55-16,125-148-77,1 0 0,2 1 0,-4 9-14,20-33 2,-1 0 0,1 0 0,0 0-1,0 0 1,0 1 0,0-1-1,0 0 1,1 1 0,-1-1-2,1-2 0,0-1 0,0 1 1,0 0-1,0-1 0,1 1 1,-1-1-1,0 1 0,0-1 1,0 1-1,0-1 0,0 1 0,1-1 1,-1 0-1,0 1 0,1-1 1,-1 1-1,0-1 0,0 1 1,1-1-1,-1 0 0,1 1 1,-1-1-1,0 0 0,1 1 0,-1-1 1,1 0-1,-1 0 0,1 1 1,-1-1-1,1 0 0,-1 0 1,1 0-1,-1 0 0,1 0 1,-1 0-1,1 1 0,-1-1 0,4-1 0,0 1 1,-1-1-1,1 1 0,0-1 1,-1 0-1,1-1 0,-1 1 1,1-1-1,-1 1 0,61-32-14,156-101-66,115-105-5,104-89 53,74-43 53,45-11 6,3-4-16,-30 29 10,-48 31-32,-53 52-58,-78 58 42,-69 51 81,-73 53 15,-78 51-85,-123 57 7,1 1-1,-1 0 1,1 0-1,2 0 10,-12 4 0,0-1 0,0 0 0,0 0 0,-1 0 0,1 0 0,0 0 0,0 0 0,0 0-1,0 1 1,0-1 0,0 0 0,0 0 0,0 0 0,0 0 0,0 0 0,0 0 0,0 1 0,0-1 0,0 0 0,0 0 0,0 0 0,0 0 0,0 0-1,0 1 1,0-1 0,0 0 0,0 0 0,0 0 0,0 0 0,0 0 0,0 0 0,0 1 0,0-1 0,0 0 0,1 0 0,-1 0 0,0 0 0,0 0-1,0 0 1,0 0 0,0 0 0,0 0 0,0 1 0,1-1 0,-1 0 0,0 0 0,0 0 0,0 0 0,0 0 0,0 0 0,0 0 0,1 0 0,-1 0-1,0 0 1,0 0 0,0 0 0,0 0 0,0 0 0,1 0 0,-1 0 0,0 0 0,0 0 0,0 0 0,0 0 0,0 0 0,0 0 0,1 0 0,-1-1 0,0 1-1,0 0 1,-23 20 22,-82 50 20,56-35-41,-88 59-12,-68 35 11,138-89 5,-272 168 54,-38 16 10,193-114-67,-464 269-73,236-139 44,123-63 41,207-126-7,-237 142 20,61-47-16,94-57 10,130-74-18,34-15-3,0 1-1,0-1 1,0 0 0,0 0 0,0 0 0,-1 0-1,1 0 1,0 0 0,0 0 0,0 0 0,0 0-1,-1 0 1,1 0 0,0 0 0,0 0 0,0 0-1,-1 0 1,1 0 0,0 0 0,0 0 0,0 0-1,0 0 1,-1 0 0,1 0 0,0 0 0,0 0-1,0 0 1,0 0 0,-1 0 0,1 0 0,0 0-1,0 0 1,0-1 0,0 1 0,0 0 0,0 0-1,-1 0 1,1 0 0,0 0 0,0 0 0,0-1-1,0 1 1,0 0 0,0 0 0,0 0 0,0 0-1,0-1 1,0 1 0,0 0 0,0 0 0,-1 0-1,1 0 1,0-1 0,0 1 0,0 0 0,1 0-1,-1 0 1,0-1 0,0 1 0,0 0 0,0 0-1,0 0 1,0 0 0,0-1 0,0 1 0,0 0-1,0 0 1,4-7-7,0 0-1,1 0 0,-1 0 1,1 1-1,1 0 0,-1 0 1,1 0-1,0 1 0,1-1 8,114-89-28,-88 70 29,218-163 42,65-35-11,-238 167-29,212-147 5,289-172 45,-339 223-32,139-87-37,-35 34-10,-64 35 20,-73 40-10,-75 52-64,-101 62 34,-24 14 7,-63 32-4,-81 55 27,-90 57 59,-85 44-11,-62 47-37,-41 22-43,-555 390 123,-1 0 68,772-527-132,182-108-2,0-1 1,-1 0-1,0-1 0,-17 4-9,34-12 0,0 1 0,1-1 0,-1 0 0,0 0 0,0 0 0,0 0 0,0 0 0,0 0 0,1 0 0,-1 0 0,0 0-1,0 0 1,0 0 0,0 0 0,1 0 0,-1-1 0,0 1 0,0 0 0,1-1 0,-1 1 0,0-1 0,0 1 0,1-1-1,-2 0 1,2 0 0,0 0-1,-1 0 0,1 0 1,0 0-1,0-1 0,0 1 1,0 0-1,0 0 0,0-1 0,0 1 1,0 0-1,1 0 0,-1 0 1,0 0-1,1-1 0,-1 1 1,1 0-1,-1 0 0,1 0 0,0-1 1,15-25-12,2 0 0,1 1-1,12-13 13,51-58-59,8-1 59,176-159-42,82-55 90,162-125 25,-227 197-93,129-106-33,-1 17 15,-86 60 14,-277 229 22,290-242 7,-66 58 43,-75 54-16,-71 51-37,-118 111-3,0-1 0,0 0 0,-1 0 0,0-1 0,0 0 0,3-7 8,-10 16-1,0 1 0,1-1 0,-1 0 0,0 1 1,0-1-1,1 0 0,-1 0 0,0 1 0,0-1 0,0 0 1,0 1-1,0-1 0,0 0 0,0 0 0,0 1 0,0-1 1,-1 0-1,1 0 0,0 1 0,0-1 0,-1 0 1,1 1-1,0-1 0,-1 0 1,0 0-1,0 1 0,0-1 1,0 0-1,0 1 0,0-1 1,0 1-1,0-1 0,-1 1 0,1 0 1,0-1-1,0 1 0,0 0 1,-1 0-1,1 0 0,0 0 1,0 0-1,-1 0 1,-13 2-1,1 0 0,-1 1 0,1 1 0,0 0 0,0 1 0,-8 4 1,-185 83-16,-77 48-64,-26 34 1,278-156 73,-369 214-37,-497 309 22,577-334 57,222-143-24,-273 174 20,94-68-11,232-143 25,-2-2-1,-36 13-45,78-36 11,-1 1 0,1-1 0,-1-1-1,0 1 1,0-1 0,0 0 0,-1-1-11,8 0 1,-1 0 0,0 0 0,0 0 0,1 0 0,-1 0 0,0 0 0,1 0 0,-1 0 0,0 0 0,1 0 0,-1-1 0,0 1 0,1 0 0,-1-1 0,0 1 1,1 0-1,-1-1 0,1 1 0,-1-1 0,1 1 0,-1-1 0,1 1 0,-1-1 0,1 1 0,-1-1 0,1 1 0,0-1 0,-1 0 0,1 1 0,0-1 0,-1 0 0,1 1 0,0-1 0,0 0 0,0 0-1,0-2 0,0 1 0,0-1 0,1 0 0,0 0 0,-1 0-1,1 0 1,0 1 0,0-1 0,1 0 0,-1 1-1,1-2 1,7-11-20,1 0-1,4-4 21,37-46-202,47-44 202,147-125-475,83-43-175,450-300-1089,-404 335 187,-59 58-370,-283 165 1663,279-160-3005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5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620 171 8832,'-1'0'235,"0"0"-1,0-1 1,0 1 0,0 0 0,1-1-1,-1 1 1,0-1 0,0 1 0,0-1 0,1 0-1,-1 1 1,0-1 0,1 0 0,-1 1-1,0-1 1,1 0 0,-1 0 0,1 0-1,-1 0 1,1 0-235,-1-2 625,0 1 1,1-1-1,-1 0 0,1 0 0,0 0 0,0 1 0,0-2-625,-4-22 5840,4 25-5205,0 1-86,0 0-143,5 4 180,18 10 49,0 2 1,10 9-636,23 16 324,-20-15-200,0 2 0,-2 1 0,19 22-124,88 105 169,-119-130-140,74 89 331,-6 3-1,-5 5 0,-3 8-359,-74-118 83,-1 1 0,-1 0 1,0 0-1,-1 1 0,-1 0 1,0 0-1,1 12-83,-1 9 231,-1 0 0,-2 26-231,-1-60 12,0 0 0,0 0 0,-1 0 0,1 0 1,-1-1-1,0 1 0,1 0 0,-1 0 0,0 0 0,0-1 0,0 1 0,0 0 0,0-1 0,-1 1 1,1-1-1,0 0 0,-1 1 0,1-1 0,-1 0 0,1 0 0,-2 1-12,-4 2 55,1 0 0,-1 0 1,-1-1-1,-4 2-55,-9 1 31,0-1 0,-1-1 1,1-1-1,-1-1 0,-20 0-31,9 0 14,-157 9 2,-309 29-37,434-31 19,8 0-125,0-4 0,-14-1 127,69-4-76,-1 0 0,0 0 1,0 0-1,1-1 0,-1 1 0,1-1 0,-1 1 0,0-1 0,1 0 1,-1 0-1,1 0 0,0-1 0,-1 1 0,1 0 0,0-1 0,0 0 1,0 1-1,0-1 0,0 0 76,0-1-540,0 0-1,0 1 1,0-1 0,0 0-1,1 0 1,-1 0 0,1 0 0,0-1-1,0 1 541,2-1-6127,4 5 2150,7 6-1236,9 8-237</inkml:trace>
  <inkml:trace contextRef="#ctx0" brushRef="#br0" timeOffset="887.598">0 1847 7424,'0'-1'574,"1"0"1,-1-1-1,0 1 1,0 0-1,1-1 1,-1 1-1,1 0 0,-1-1 1,1 1-1,-1 0 1,1 0-1,0 0 1,-1-1-1,2 0-574,0 0 643,0 0 0,0 0 0,0 0 0,0 1 0,1-1-1,-1 0 1,2 0-643,0 0 531,0 0 0,0 1 1,0-1-1,0 1 0,0-1 0,0 1 0,1 1 0,-1-1 0,4 0-531,62 0 1984,22-5-1984,99-24 500,-72 10-403,14 2 15,0 6 0,1 7 0,0 5 0,0 5 0,39 12-112,-142-13 80,45 6 464,49-1-544,-101-8 115,0-2-1,0-1 0,0 0 0,0-2 1,-1-1-1,0-1 0,8-3-114,-8 1 113,-6 1 38,1 1 0,0 0-1,13-1-150,-29 7 14,-1 0 0,0 0-1,0 0 1,0 0-1,1 0 1,-1 0-1,0 1 1,0-1-1,0 0 1,0 0 0,1 1-1,-1-1 1,0 1-1,0 0-13,12 2-595,-8-15-5074,0 5 1669,3 2-2042</inkml:trace>
  <inkml:trace contextRef="#ctx0" brushRef="#br0" timeOffset="2123.639">4838 80 10112,'-27'-6'3374,"20"5"-2586,-1 0 1,1-1 0,-1 0-1,1-1 1,-5-2-789,9 4 260,1 0 0,0-1 1,-1 1-1,1-1 0,0 1 1,0-1-1,0 0 0,1 0 1,-1 0-1,0 0 0,1 0 0,-1 0 1,1 0-1,-1-1 0,1 1 1,0 0-1,0-1 0,0 1 1,1-1-1,-1 1 0,1-1 0,-1 0 1,1 1-1,0-1 0,0 1 1,0-2-261,0 4 32,0 0 0,0-1 0,0 1 0,0 0 0,0 0 0,0 0 0,0 0 0,1 0 0,-1 0 0,0 0 0,0 0 0,0 0 0,0 0 0,0 0 0,0 0 0,1 0 0,-1-1 0,0 1 0,0 0 0,0 0 0,0 0 0,0 0 0,0 0 0,1 0 0,-1 0 0,0 0 0,0 0 0,0 1 0,0-1 0,0 0 0,0 0 0,1 0 0,-1 0 0,0 0 0,0 0 0,0 0 0,0 0 0,0 0 0,0 0 0,0 0 0,0 0 0,1 1 0,-1-1 0,0 0 0,0 0 0,0 0 0,0 0 0,0 0-32,6 7 321,0 0 1,0 1 0,0-1-1,-1 1 1,3 7-322,17 24 509,16 16 339,22 41-848,-33-50 109,1-2 0,36 40-109,84 73 320,-87-93-120,-3 2 0,39 57-200,-43-44 36,10 16 179,55 56-215,3-15 624,-123-133-603,0-1-1,0 1 1,-1 0 0,1 0 0,-1-1-1,0 1 1,0 0 0,0 0-1,0 0 1,0 0 0,-1 1-1,1-1 1,-1 0 0,0 0 0,0 0-1,0 0 1,0 1 0,-1 1-21,1 10 102,-1-14-102,1-1 0,0 1 1,0-1-1,-1 0 1,1 1-1,0-1 0,0 1 1,-1-1-1,1 0 1,0 0-1,-1 1 0,1-1 1,0 0-1,-1 1 0,1-1 1,-1 0-1,1 0 1,0 0-1,-1 0 0,1 1 1,-1-1-1,1 0 1,-1 0-1,1 0 0,-1 0 1,1 0-1,-1 0 0,-15 2 67,11-2-48,-21 3-15,-1-1 1,1-1 0,-6-2-5,-7 0 18,-201-5 266,-6 0-206,-141 12-189,0 20 89,301-15-29,-57 4-709,139-15 488,1 0-1,0 0 0,0 0 1,0 0-1,0-1 0,0 1 1,0-1-1,-1 0 273,4 1-124,0 0 0,-1 0 0,1 0 1,0 0-1,-1 0 0,1-1 0,0 1 0,-1 0 0,1 0 0,0 0 0,0-1 0,-1 1 0,1 0 0,0 0 1,0-1-1,-1 1 0,1 0 0,0 0 0,0-1 0,0 1 0,-1 0 0,1-1 0,0 1 0,0 0 0,0-1 1,0 1-1,0 0 0,0-1 0,0 1 0,0-1 124,3-10-7035</inkml:trace>
  <inkml:trace contextRef="#ctx0" brushRef="#br0" timeOffset="34012.323">4379 9330 1024,'58'-69'363,"-41"47"-273,-10 13-139,-3 5-1,-1 0 0,0 0 0,0 0 0,0-1 0,-1 0 0,0 1 0,0-1 0,0 0 0,0 0 0,-1 0 50,0 4 55,-1-1 0,0 1 0,1 0-1,-1 0 1,0 0 0,0-1 0,0 1 0,0 0 0,0 0 0,0-1 0,0 1-1,0 0 1,0 0 0,-1-1 0,1 1 0,0 0 0,-1 0 0,1 0 0,-1 0-1,0-1 1,1 1 0,-1 0 0,0 0 0,0 0 0,1 0 0,-1 1 0,0-1-1,0 0 1,0 0 0,0 0 0,0 1 0,0-1 0,0 0 0,-1 1-55,-1-1 290,-1 0 1,1 0-1,-1 0 1,1 1-1,-1 0 1,1 0-1,-1 0 1,1 0-1,-1 0 1,1 1-1,-1 0 1,1-1-1,-2 2-290,-34 11 1008,0 1 0,1 3 0,-19 11-1008,-81 48 544,-118 87-265,120-74-243,72-48-29,-115 75 2,-83 69 12,-176 114 21,10-6 12,-399 316 560,599-428-225,36-35-16,63-42-95,101-77-78,24-20-81,6-6 10,15-10 127,0-1 0,14-11-256,-28 20 10,168-114 358,106-83-160,85-62-170,61-36-38,-373 261 0,357-245 0,64-33-16,-16 0-54,-151 106 35,202-143-36,-170 108 17,-49 39 54,-62 45 48,-152 105-16,-1-4-32,-68 54 1,1-2 0,-1 1 0,0 0 1,0-1-1,2-3-1,-6 7 0,1 1 0,-1 0 0,0 0 0,0-1 0,1 1 0,-1 0 0,0-1 1,0 1-1,0 0 0,1-1 0,-1 1 0,0 0 0,0-1 0,0 1 0,0 0 1,0-1-1,0 1 0,0 0 0,0-1 0,0 1 0,0-1 0,0 1 0,0 0 1,0-1-1,0 1 0,0 0 0,0-1 0,-1 1 0,1 0 0,0-1 1,0 1-1,0 0 0,0-1 0,-1 1 0,1 0 0,0 0 0,0-1 0,-1 1 1,1 0-1,0 0 0,0-1 0,-1 1 0,-1 0 1,0-1 0,0 1 0,0 0-1,0 0 1,0 0 0,1 0 0,-1 0 0,0 0 0,0 1 0,0-1 0,0 1 0,0-1-1,-46 17 10,-117 61 6,-93 56 32,-91 53-16,-69 42-37,-48 32-43,-942 546 149,1007-563-106,69-39 0,73-46 5,258-158 0,-178 105 0,127-80 0,49-25 0,0 0 0,0 0 0,0 0 0,1 0 0,-1-1 0,0 1 0,0-1 0,-3 1 0,6-1 0,0-1 0,0 1 0,-1 0 0,1 0 0,0 0 0,-1 0 0,1 0 0,0 0 0,0 0 0,-1 0 0,1 0 0,0 0 0,-1-1 0,1 1 0,0 0 0,0 0 0,0 0 0,-1-1 0,1 1 0,0 0 0,0 0 0,0 0 0,-1-1 0,1 1 0,0 0 0,0-1 0,0 1 0,0 0 0,0 0 0,0-1 0,0 1 1,-1 0-1,1-1 0,0 1 0,0 0 0,0 0 0,0-1 0,0 1 0,0 0 0,1-1 0,-1 1 0,0 0 0,0 0 0,0-1 0,0 1 0,1-3 1,0 0 1,1 0-1,-1 0 0,1 0 1,-1 1-1,1-1 0,2-1-1,15-19 16,1 2 0,2 0 0,7-5-16,164-129 32,94-55-21,73-46 21,881-563 64,-857 574-75,-58 38-31,-80 58-60,-77 49 33,-77 46 32,-83 50-3,-17 11-11,-34 19-40,-96 49 22,-66 49 42,-61 37 43,-59 30 0,-86 51 33,-282 169-55,655-389-30,-266 158-40,7-19 12,67-50 37,167-83 43,-31 8-48,85-33 5,1-1 0,-1 0 0,0 0 0,0 0-1,0-1 1,0 0 0,0-1 0,-1 0-5,8 0 1,0 0 1,0 0-1,1 0 0,-1-1 1,0 1-1,0 0 1,0 0-1,0-1 0,0 1 1,0-1-1,0 1 0,1-1 1,-1 1-1,0-1 0,0 0 1,1 1-1,-1-1 1,0 0-1,1 1 0,-1-1 1,1 0-1,-1 0 0,1 0-1,-1-1 3,1-1 0,-1 1 0,1 0 0,0 0 0,0 0 0,0-1 0,0 1 0,0 0 0,0 0 0,1 0 0,-1 0 0,1 0 0,-1-1 0,2 0-3,3-9-1,0 1-1,1 0 1,0 0-1,1 1 1,0-1-1,0 2 1,3-3 1,42-45-27,21-16 27,105-93-5,52-29 5,626-465 10,-271 246 70,-334 241-69,-51 28 10,-67 45-31,-103 72-30,-30 28 39,1 0 0,-1 0-1,0 0 1,0-1 0,1 1 0,-1 0-1,0 0 1,0-1 0,1 1 0,-1 0-1,0 0 1,0-1 0,0 1 0,1 0-1,-1-1 1,0 1 0,0 0 0,0-1 0,0 1-1,0 0 1,0-1 0,0 1 0,1 0-1,-1-1 1,0 1 0,0 0 0,0-1-1,-1 1 1,1 0 0,0-1 0,0 1-1,0 0 1,0-1 0,0 1 0,0 0 0,0-1-1,0 1 1,-1 0 1,-4-1-9,0 2 1,0-1-1,0 0 0,0 1 0,1 0 1,-1 0-1,0 1 0,0-1 0,-2 2 9,-46 15-42,-35 18 42,-94 50-24,143-66 21,-251 123-2,-64 42 5,-443 246 0,425-221 0,49-34 0,64-46 10,86-52 49,121-60-16,49-18-39,0 1 0,0-1 0,1 1 1,-1-1-1,0 0 0,0 0 0,0 0 1,0 0-1,1-1 0,-2 1-4,3-1 2,0 1-1,0 0 0,1 0 1,-1-1-1,0 1 0,1 0 1,-1-1-1,0 1 0,1-1 1,-1 1-1,1-1 1,-1 1-1,1-1 0,-1 0 1,1 1-1,-1-1 0,1 0 1,-1 1-1,1-1 0,0 0 1,-1 1-1,1-1 0,0 0 1,0 0-1,0 1 1,-1-1-2,1-2 2,0 1-1,1 0 1,-1 0 0,0-1 0,0 1 0,1 0 0,0 0 0,-1 0 0,1-1 0,0 1 0,0 0 0,1-1-2,10-16 4,1 1 0,1 1 0,0 0 0,13-11-4,44-44 21,22-14-21,150-108-10,72-35-70,452-263 21,-220 171 100,6 15-64,-510 283 21,263-141-51,-68 45-1,-75 45 44,-144 65 4,0 2 1,1 1 0,8-2 5,-27 8-3,0 0 1,0-1 0,0 1 0,0 0 0,0 0 0,0 0-1,0 0 1,0 0 0,-1 0 0,1 0 0,0 1-1,0-1 1,0 0 0,0 0 0,0 1 2,0-1-1,-1 0 0,0 1 0,0-1 0,0 0 0,0 0 0,0 1 0,0-1 0,0 0-1,0 1 1,1-1 0,-1 0 0,0 1 0,0-1 0,0 0 0,-1 0 0,1 1 0,0-1 0,0 0 0,0 1 0,0-1 0,0 0 0,0 1 0,0-1 0,0 0 0,-1 0 0,1 1 0,0-1 0,0 0 0,0 0-1,-1 1 1,1-1 0,0 0 0,0 0 0,0 0 0,-1 1 1,-13 11-12,0 0-1,-1 0 1,-2 0 12,-127 88-5,-83 42 5,-70 38 10,-54 37 60,-44 18 95,-21 14 91,25-17-32,51-25-80,79-48-117,82-58-17,151-87 25,0-2 0,-15 5-35,42-17 4,0 1 0,0-1 0,1 0 0,-1 1 1,0-1-1,0 0 0,0 0 0,0 0 1,0 0-1,0 0 0,0 0 0,0 0 0,0 0 1,0 0-1,0 0-4,1-1 3,0 1-1,0-1 1,0 1 0,0-1-1,0 1 1,0-1 0,1 0-1,-1 1 1,0-1 0,0 1 0,0-1-1,1 1 1,-1-1 0,0 1-1,1 0 1,-1-1 0,0 1-1,1-1 1,-1 1 0,1 0-1,-1-1 1,0 1-3,15-16 13,0 2-1,0 0 1,9-6-13,138-96-43,78-45 6,-180 121 30,175-115-29,101-43-49,764-396-70,-765 429 160,-43 27 33,-55 32-65,-59 38-64,-130 52-15,30-5 106,-64 18-12,-1 1 0,1 0 0,-1 1 0,9 0 12,-20 1-2,0 0 1,0 0 0,0 0-1,-1 1 1,1-1 0,0 1-1,0-1 1,0 1 0,0 0-1,0 0 2,-2-1 0,1 0 0,-1 0-1,0 0 1,0 1 0,1-1 0,-1 0-1,0 0 1,0 0 0,0 1-1,1-1 1,-1 0 0,0 0 0,0 1-1,0-1 1,0 0 0,0 1 0,0-1-1,0 0 1,1 0 0,-1 1-1,0-1 1,0 0 0,0 1 0,0-1-1,0 0 1,0 1 0,-1-1-1,1 0 1,0 0 0,0 1 0,0-1-1,0 0 1,0 1 0,0-1 0,0 0 0,-3 4-2,0 0 1,0-1 0,0 1-1,-1-1 1,1 0 0,-1 0 0,0 1 1,-1 0 0,-64 51 12,-3-4 0,-2-2 1,-46 20-13,-242 112 50,313-157-47,-266 120-56,299-137 47,-61 23-19,66-26 26,-1-1 0,1 0 0,-1-1-1,1 0 1,-4 0-1,-3-4 29,18 2-29,0 0 1,-1 0 0,1 0-1,0 0 1,0-1 0,0 1-1,-1 0 1,1 0 0,0 0-1,0 0 1,0 0 0,0-1-1,-1 1 1,1 0 0,0 0-1,0 0 1,0-1 0,0 1-1,0 0 1,0 0 0,0 0-1,-1-1 1,1 1 0,0 0-1,0 0 1,0 0 0,0-1-1,0 1 1,0 0 0,0 0-1,0-1 1,0 1 0,0 0-1,0 0 1,1-1 0,-1 1-1,1-3 5,1 1 1,0-1-1,0 0 0,0 1 1,0 0-1,0-1 1,1 1-1,1-1-5,119-106 59,102-66-59,154-69 11,-151 112-46,-147 90 22,77-27 13,-157 68 0,61-20 0,-55 19 0,0 1 0,0-1 0,0 1 0,0 1 0,0-1 0,1 1 0,1 1 0,-8-1 0,0 0 0,1 0 0,-1 0 0,0 0 0,1 0 0,-1 1 0,0-1 0,1 1 0,-1-1 0,0 1 0,0-1 0,0 1 0,1 0 0,-1 0 0,0-1 0,0 1 0,0 0 0,0 0 0,0 0 0,0 0 0,-1 1 0,1-1 0,-1 0 0,0 0 0,0 0 0,1 0 0,-1 0 0,0 0 0,0 0 0,0 1 0,0-1 0,0 0 0,-1 0 0,1 0 0,0 0 0,0 0 0,-1 0 0,1 0 0,-1 0 0,1 0 0,-1 0 0,1 0 0,-1 0 0,1 0 0,-1 1 0,-7 6 0,1 1 0,-1-1 0,0-1 0,-1 1 0,0-1 0,0-1 0,-8 5 0,2-1 0,-36 25 50,-3-2 1,-22 8-51,75-40 3,0-1 1,0 1-1,-1 0 1,1-1-1,0 1 1,-1-1-1,1 1 1,0-1-1,-1 1 0,1-1 1,-1 0-1,1 0 1,-1 0-1,1 0 1,0 0-1,-1 0 1,0-1-4,1 1-1,1 0 1,0 0 0,0 0 0,0 0 0,-1-1-1,1 1 1,0 0 0,0 0 0,0-1-1,0 1 1,0 0 0,0 0 0,0-1 0,0 1-1,0 0 1,-1 0 0,1-1 0,0 1-1,0 0 1,0-1 0,0 1 0,0 0 0,1 0-1,-1-1 1,0 1 0,0 0 0,0 0 0,0-1-1,0 1 1,8-14-79,0 3 84,1 0 0,1 1 0,0 0 0,0 1-1,1 0 1,0 0 0,0 1 0,12-6-5,3 1 5,0 1 0,0 1 0,25-7-5,-20 8-21,51-14 65,-70 21-97,0 1 0,1 0 1,-1 1-1,1 0 1,8 1 52,-17 1-188,0 0 1,1 0-1,-1 0 1,0 0-1,0 0 1,1 2 187,-1-2-460,-1 1-1,1-1 1,0 0 0,0 0 0,0 0-1,0-1 1,2 1 460,24-6-3221</inkml:trace>
  <inkml:trace contextRef="#ctx0" brushRef="#br0" timeOffset="36942.58">5930 7610 6144,'-10'97'3392,"3"30"-3392,-7 169 970,0 105-975,14-384 9,-1-11 16,1 0 1,0 0-1,0 0 1,0 0-1,1 0 1,0 0-1,0 0 1,1 0-1,0 0 1,0-1-1,0 1-20,-2-5 6,0-1 0,0 0 0,0 1 0,0-1 0,0 0-1,1 1 1,-1-1 0,0 0 0,0 1 0,0-1 0,1 0-1,-1 1 1,0-1 0,0 0 0,1 0 0,-1 1 0,0-1 0,1 0-1,-1 0 1,0 0 0,1 1 0,-1-1 0,0 0 0,1 0-1,-1 0 1,0 0 0,1 0 0,-1 0 0,0 0 0,1 1 0,-1-1-1,1 0 1,-1 0 0,0 0 0,1-1 0,-1 1 0,0 0-1,1 0 1,-1 0 0,0 0 0,1 0 0,-1 0 0,1 0 0,-1-1-1,0 1 1,0 0 0,1 0 0,-1-1 0,0 1 0,1 0-1,-1 0 1,0-1-6,2-1 9,-1 0 0,1 0-1,-1 0 1,0 0 0,0-1-1,0 1 1,0 0 0,0-2-9,7-26 13,-1-1-1,-2-1 1,0-9-13,8-45 52,3-12 25,-3-2 0,-6 0 0,-3 0 0,-5 0-1,-5-9-76,6 100 19,-2-20 184,-1 0 1,-1 1 0,-5-17-204,8 42 26,1 1 0,-1 0 0,0 0 0,0 0 0,0 0 0,0-1 0,0 1 0,0 1 0,0-1 0,-1 0 0,1 0 0,0 0 0,-1 1 0,0-1 0,1 0 0,-1 1 0,0 0 0,0-1 0,0 1 0,0 0-26,1 1 16,0 0 0,0-1 0,0 1 0,0 0 0,0 0 0,0 0 0,0 0-1,0 0 1,0 0 0,0 0 0,0 1 0,0-1 0,0 0 0,0 0 0,0 1 0,1-1-1,-1 1 1,-1 0-16,0 0 20,0 1 1,0-1-1,0 1 0,0 0 0,0 0 0,1 0 0,-1 0 0,1 0 0,-1 0 1,1 1-21,-13 25 152,2 0 1,1 1 0,-6 26-153,14-47 16,-47 178 304,-5 72-320,8-34 64,19-109-106,-23 119 191,50-221-130,5-16-12,5-16-6,4-12 19,-2-1 0,7-29-20,10-69-66,-23 103 49,30-181 33,-10 0 0,-8-1 0,-9-69-16,-8 245-4,1 16 14,-1 1-1,0-1 1,-1 0-1,-1 1 1,-1-1-1,-2-4-9,5 20 2,0 0 1,-1 0-1,1 0 0,-1 0 0,1 0 0,-1 0 0,1 0 1,-1 0-1,0 0 0,0 0 0,0-1-2,1 2 0,-1 0 1,1 0-1,0-1 1,0 1-1,-1 0 0,1 0 1,0 0-1,-1 0 0,1 0 1,0 0-1,-1 0 1,1 0-1,0 0 0,0 0 1,-1 0-1,1 0 1,0 0-1,-1 0 0,1 0 1,0 0-1,-1 0 1,1 0-1,0 0 0,-1 0 1,1 0-1,0 1 0,-2 0 2,0 0 0,1 1 0,-1-1 0,1 1 0,-1-1 0,1 1 0,0 0 0,0 0 0,0-1 0,-1 3-2,-7 14 27,2 1 0,0 0 0,1 1 0,1-1 0,1 1 1,0 4-28,2-13 7,-45 259 153,13 1 0,11 2 0,11 116-160,12-361-3,2 94 18,0-95-45,0 0-1,2 0 0,4 10 31,-7-34-4,-1 0 0,1 0-1,0 0 1,0 0 0,1 0 0,-1-1-1,1 1 1,-1 0 0,3 2 4,-4-5 0,0 0 1,1 1-1,-1-1 1,0 0-1,1 0 1,-1 1-1,0-1 1,1 0-1,-1 0 1,0 0-1,1 0 1,-1 0-1,0 1 1,1-1-1,-1 0 1,0 0-1,1 0 1,-1 0-1,1 0 1,-1 0-1,0 0 1,1 0-1,-1 0 1,0 0-1,1-1 1,-1 1-1,1 0 1,-1 0-1,1-1 3,1 0 0,-1 0 1,0 0-1,0 0 0,0 0 1,0 0-1,0 0 1,-1 0-1,1 0 0,0-1 1,0 1-1,0-1-3,14-31 25,-1 0 1,-2 0-1,-1-1 0,6-35-25,19-145-22,-36 213 23,23-202 11,-7-47-12,-10-198-22,-7 382 14,-2 0 0,-11-60 8,13 119-12,-1 0 1,1 0-1,-2 0 1,1 0-1,0 0 1,-1 1 0,-1-2 11,4 8-3,-1-1 0,1 1 1,0-1-1,-1 0 1,1 1-1,0-1 1,-1 1-1,1-1 1,0 1-1,-1 0 1,1-1-1,-1 1 1,1-1-1,-1 1 0,1 0 1,-1-1-1,1 1 1,-1 0-1,0-1 1,1 1-1,-1 0 1,1 0-1,-1 0 1,0 0-1,1 0 1,-1-1-1,0 1 0,1 0 1,-1 0-1,1 1 1,-1-1-1,0 0 1,1 0-1,-1 0 1,0 0-1,1 0 1,-1 1-1,1-1 1,-1 0-1,1 1 0,-1-1 1,1 0-1,-1 1 1,1-1-1,-1 0 1,1 1-1,-1-1 1,1 1-1,-1-1 1,1 1 2,-3 4-14,0-1 1,0 0-1,1 1 1,-1 0-1,1-1 1,-1 5 13,-15 50 32,3 0 0,-4 36-32,-29 188 298,-11 277-298,55-342 47,6-165-36,2 1 1,12 49-12,-14-93 3,0-1 1,1 0-1,3 7-3,1-4 26,-7-12-25,0 0 0,1 0 0,-1 0 0,0 1 0,0-1 0,1 0 0,-1 0 0,0 0 0,0 0 0,1 0 0,-1 1 0,0-1 0,0 0 0,1 0 0,-1 0 0,0 0 0,1 0 0,-1 0 0,0 0 0,1 0 0,-1 0 0,0 0 0,0 0 0,1 0-1,0-1 3,0 0 0,0 0 0,0 0 0,0 1 0,0-1 0,0 0 0,0 0 1,-1 0-1,1-1 0,0 1 0,-1 0 0,1 0 0,-1 0 0,1 0 0,0-1-3,5-16 24,0 1 1,0-1-1,-2 0 0,0 0 1,1-15-25,3-99 14,-7 115-6,-3-392-31,-23 0-263,22 366 232,-22-229-399,21 245 355,0 0-1,-6-12 99,9 35-13,0 1-1,0-1 1,-1 1 0,1-1-1,-1 1 1,0 0 0,0 0-1,0 0 1,-1-2 13,2 5-6,0-1-1,0 0 1,0 0 0,1 0-1,-1 1 1,0-1 0,0 1-1,0-1 1,0 0 0,0 1-1,-1 0 1,1-1 0,0 1 0,0 0-1,0-1 1,0 1 0,0 0-1,0 0 1,-1 0 0,1 0 6,-1 0-7,0 1 0,0-1 0,0 1 0,0 0 0,1-1 0,-1 1 0,0 0 0,1 0 0,-1 0 1,1 0-1,-1 0 0,1 0 0,-2 2 7,-1 1-2,0 1 0,0-1-1,1 1 1,-1 0 0,-1 4 2,-8 16 13,2 0-1,0 0 1,2 2-13,-27 92 85,-5 45 203,-8 99-288,-3 172 80,36-182-126,15-185 64,3-1-1,8 49-17,-10-111 16,1 1 0,0-1 0,0 0 0,0 0 0,1 0 0,-1 0 0,1-1 0,0 1 0,0 0 0,1-1 0,0 1 0,0 0-16,-3-5 2,1 0-1,-1 1 0,0-1 0,1 0 1,-1 1-1,0-1 0,1 0 1,-1 1-1,1-1 0,-1 0 1,1 0-1,-1 1 0,1-1 0,-1 0 1,1 0-1,-1 0 0,1 0 1,-1 0-1,1 1 0,-1-1 0,1 0 1,-1 0-1,1 0 0,-1-1 1,1 1-1,-1 0 0,1 0 1,-1 0-1,1 0 0,-1 0 0,1-1 1,-1 1-1,0 0 0,1 0 1,-1-1-1,1 1 0,-1 0 1,1-1-1,-1 1-1,14-19 3,-5 3-3,-1-1 0,0 1 0,-1-1 0,1-8 0,19-79 0,-8 8-1,-5-1 0,-2-17 1,3-199-57,-19-319-423,-5 466 357,5 120 43,-6-25 80,9 63-12,-1 0 0,0 1 1,0-1-1,-1 1 0,0-1 0,-1 0 12,4 7-3,-1 0 0,1 0-1,-1 0 1,1 0 0,-1 1 0,0-1 0,0 0-1,1 0 1,-1 0 0,0 1 0,0-1 0,0 0-1,0 1 1,0-1 0,0 1 0,0-1-1,0 1 1,0-1 0,0 1 0,0 0 0,0 0-1,0-1 1,0 1 0,-1 0 0,1 0 0,0 0-1,0 0 1,0 0 0,0 0 0,0 1 0,0-1-1,0 0 1,-1 1 0,1-1 0,0 0 0,0 1-1,0-1 1,0 1 0,0 0 0,1-1 0,-2 1 3,-3 3-4,-1 0 0,1 0 0,0 1 1,0-1-1,0 1 0,1 0 0,0 1 1,0-1-1,0 1 0,0 0 4,-9 17 16,1 1 0,0 4-16,-21 53 73,5 1-1,2 1 0,4 6-72,-48 264 146,34-119-109,11 2 1,8 45-38,16-204 29,3 0 0,5 18-29,-5-77 6,0-1 0,2 1 0,0-1-1,0 0 1,7 15-6,-9-28-2,0 1-1,1-1 1,-1 0-1,1 1 0,0-1 1,0 0-1,1-1 1,-1 1-1,1-1 1,1 2 2,-3-3-3,1 0 0,0-1-1,1 1 1,-1 0 0,0-1 0,0 0 0,1 0 0,-1 0 0,0 0 0,1 0 0,-1-1 0,1 1 0,-1-1 0,1 0 0,2 0 3,-1-1 7,0 0 0,0 0 0,0 0 0,0 0 1,0-1-1,0 0 0,0 0 0,0 0 1,0-1-1,-1 1 0,1-1 0,-1 0 1,0-1-1,0 1 0,0-1 0,0 0 0,0 0-7,6-9 19,0 0 0,0-1-1,-1-1 1,5-11-19,8-19-9,-1-1 1,-3-1-1,-2 0 0,7-40 9,0-23-50,4-73 50,-4-52-362,-11-8 362,-10-232-529,-11 270 246,3 139 209,-3-5 74,5 49 15,-1 0-1,-1 0 1,0 0-1,-7-12-14,10 28-6,0-1 0,0 1 0,-1 0 0,0 0 0,0 0 0,0 0 0,-5-4 6,8 8-2,-1 1 0,1 0-1,-1 0 1,1-1-1,-1 1 1,0 0 0,1 1-1,-1-1 1,0 0-1,0 0 1,0 1-1,1-1 1,-1 1 0,0-1-1,0 1 1,0 0-1,0 0 1,0 0-1,0 0 1,0 0 0,0 0-1,0 1 1,1-1-1,-1 0 1,0 1 0,0 0-1,0-1 1,0 1-1,0 0 3,-3 3 1,-1-1-1,1 1 0,0 0 1,0 0-1,0 1 1,0 0-1,1 0 0,0 0 1,0 0-1,-3 5 0,-4 9 17,1-1-1,0 2 1,-1 4-17,-12 38 32,3 0 1,-9 44-33,-20 142 36,9 21 28,11 1 0,10 94-64,17-284 16,9 62-16,-7-141-1,9 58-119,-8-55 99,0 0 1,0-1 0,0 1 0,0 0 0,1-1 0,0 1 0,0 0 0,0-1 0,0 0-1,0 0 1,1 0 0,0 1 20,-2-3-7,0 0 0,0-1 0,0 1 0,0 0 0,0-1 0,0 1 0,1-1 0,-1 1 0,0-1 0,0 0 0,1 1 0,-1-1 1,0 0-1,0 0 0,1 0 0,-1 0 0,0 0 0,1 0 0,-1 0 0,0 0 0,0-1 0,1 1 0,-1 0 0,0-1 0,0 1 0,0-1 0,0 1 0,1-1 0,-1 0 7,5-3-23,0 0 1,-1 0-1,0 0 1,0-1 0,1-1 22,11-12-11,0-1 0,-2-1 0,0 0 1,-1-1-1,-2 0 0,0-2 0,-1 1 1,-1-1-1,2-9 11,6-24 2,-3-1 0,-3 1 0,2-33-2,-1-19-236,-5-1 0,-5-60 236,-9-5-760,-12-33 760,-9 15-384,16 142 171,-17-47 213,20 75-32,0 1 0,-1-1 0,-10-14 32,16 31-1,0 0 0,0 0 1,0 1-1,-1 0 0,1 0 1,-1 0-1,0 0 0,0 0 1,-1 1-1,1 0 0,-2-1 1,3 2 3,0 1 1,0 0-1,0 0 0,0 0 0,0 1 0,0-1 1,0 1-1,0-1 0,0 1 0,0 0 0,0 0 1,0 1-1,0-1 0,0 0 0,-1 1 0,1 0 1,1 0-1,-1 0 0,-2 1-3,-4 2 18,-1 1 0,1 0 0,0 0 0,0 1 0,1 0 0,-8 8-18,-1 2 37,1 0 0,0 2 0,1 0-37,-18 27 80,2 1 1,2 1 0,-8 20-81,-8 27 163,-13 43-163,8-1 28,5 3 1,7 1-1,-19 143-28,49-229 8,2-1-1,3 1 1,3 2-8,0-39 3,1 1 1,1 0 0,0 0-1,2-1 1,0 1 0,1-1-1,0 0 1,1-1-1,2 1 1,6 11-4,-12-24 3,0 0-1,0-1 1,1 0-1,-1 1 1,1-1 0,0 0-1,0 0 1,0-1-1,0 1 1,0-1 0,1 1-1,-1-1 1,1 0-1,0 0 1,-1-1 0,1 1-1,0-1 1,0 1-1,1-1-2,-1-1 1,1 0-1,0 0 1,0 0 0,0 0-1,-1-1 1,1 0-1,0 0 1,0 0 0,-1-1-1,1 1 1,-1-1-1,1 0 1,-1-1-1,0 1 1,0-1 0,1 0-1,8-6 1,-1-1 1,0-1-1,0 0 1,-1 0 0,0-1-1,-1-1 1,-1 1-1,0-2 1,0 1-1,-1-1 1,2-7-2,5-15 10,0-1 1,-3 0-1,-1-1 0,0-6-10,10-65 25,-5 0 0,-5-2 0,-3-54-25,-5 39-20,-5 0 1,-6 0-1,-12-46 20,15 142-14,-1 1 0,-1 0 0,-5-9 14,9 29-3,-1 0 1,0 1-1,0-1 1,-1 1-1,0 0 1,0 0-1,-1 0 3,4 6 3,0 0-1,0 0 1,0 0-1,0 0 1,-1 0-1,1 0 1,-1 0-1,1 1 1,-1-1-1,0 1 1,1 0-1,-1 0 1,0 0-1,0 0 1,0 0-1,0 1 1,0-1-1,0 1 1,0 0-1,1 0 0,-1 0 1,-1 0-3,-1 1 9,-1 0 0,1 1 0,0-1 0,0 1 0,1 0 0,-1 0 0,0 1 0,1-1 0,-1 1 0,1 0 0,0 0 0,-2 2-9,-3 4 22,0-1 0,1 1 0,0 0 1,1 1-1,-4 5-22,-5 12 34,1 2 0,1 0 0,1 0 0,2 1 0,-2 10-34,-9 39 107,-6 50-107,5 11-495,6 0 0,6 2 0,6-1 0,7 1 0,10 56 495,1-91-2570</inkml:trace>
  <inkml:trace contextRef="#ctx0" brushRef="#br0" timeOffset="40184.719">5555 8823 5248,'-18'11'714,"-1"-1"0,0 0 1,-1-2-1,-2 1-714,-2 1 22,-1 1 0,-20 12-22,32-13 31,-1-1 0,1 2 0,1-1 0,0 2 1,-11 11-32,17-15 31,0-1 0,0 1 1,1 0-1,0 1 0,0-1 1,1 1-1,0 0 1,1 0-1,0 0 0,-2 9-31,4-16 20,1 1-1,0-1 1,-1 1-1,1-1 1,0 1-1,0-1 0,1 1 1,-1-1-1,0 1 1,1-1-1,0 0 1,-1 1-1,1-1 0,0 0 1,0 0-1,1 2-19,-1-3 26,1 1-1,-1-1 0,0 1 0,1-1 1,0 1-1,-1-1 0,1 0 0,0 0 1,-1 0-1,1 0 0,0 0 0,0 0 1,0-1-1,0 1 0,0-1 0,0 1 1,0-1-1,0 0 0,0 0 0,1 1-25,4-1 61,-1-1-1,1 1 1,-1-1-1,1 0 1,-1-1-1,0 1 0,0-1 1,0-1-1,0 1 1,0-1-1,0 0 1,5-3-61,9-8 147,-1-1 0,16-14-147,-26 22 31,129-107 270,34-30 417,-128 104-486,-3-2 0,28-35-232,-63 69 20,0 1 21,0 0-1,-1 0 1,0-1 0,0 1 0,2-8-41,-6 15 5,-1-1 1,0 1 0,0-1-1,0 1 1,1-1-1,-1 1 1,0-1 0,0 1-1,0-1 1,0 1 0,0-1-1,0 1 1,0-1 0,0 0-1,0 1 1,0-1 0,0 1-1,0-1 1,-1 1-6,1-1 2,0 1 1,0 0-1,0 0 1,-1 0-1,1 0 1,0-1-1,0 1 1,-1 0-1,1 0 1,0 0-1,-1 0 1,1 0-1,0 0 1,0 0-1,-1 0 1,1-1-1,0 1 1,-1 0-1,1 0 1,0 0-1,0 0 1,-1 1-1,1-1 1,0 0-1,-1 0-2,-20 8 28,-13 10-6,1 1-1,1 2 1,0 2-1,-26 25-21,-111 114-154,71-64 185,18-22-61,5 4 1,-26 37 29,96-110-3,-17 22-1,22-28 4,-1 1 1,0-1-1,0 0 0,0 1 0,1-1 0,-1 1 0,1-1 0,-1 1 0,1-1 0,-1 1 0,1-1 0,0 1 0,0-1 0,0 1 1,0 0-1,0 0 0,0-1 0,1-1 0,-1 0 0,0 1 0,1-1 0,-1 1 0,1-1 0,-1 0 0,1 1 0,-1-1 0,1 0 0,-1 1 0,1-1 0,0 0 0,-1 0 0,1 1 0,-1-1 0,1 0 0,0 0 0,-1 0 0,1 0 0,-1 0 0,1 0 0,0 0 0,-1 0 0,1 0 0,-1 0 0,1-1 0,0 1 0,-1 0 0,1 0 0,-1 0 0,1-1 0,9-1 2,-1-1 0,1 0 0,-1-1 0,0 0 0,0-1 0,0 0 0,-1 0 0,1-1 0,0-1-2,21-17 28,20-22-28,-41 38 2,11-11-1,56-52-24,10-2 23,22-12 141,151-123 449,-231 185-532,-2 1 13,-1 0 1,-1-2-1,1-3-71,-17 13 150,-8 14-146,0 0 0,0 0-1,0-1 1,0 1 0,0 0 0,0 0 0,-1 0 0,1-1-1,0 1 1,0 0 0,0 0 0,0 0 0,0-1 0,0 1-1,0 0 1,0 0 0,0 0 0,0 0 0,-1-1 0,1 1-1,0 0 1,0 0 0,0 0 0,0 0 0,-1 0 0,1 0-1,0-1 1,0 1 0,0 0 0,0 0 0,-1 0 0,1 0-1,0 0 1,0 0 0,0 0 0,-1 0-4,-2 0 17,0 0-1,-1 0 1,1 0 0,0 1 0,0-1-1,0 1 1,-1 0-17,-50 13 68,-1 2-1,2 2 1,0 3-1,-25 16-67,-46 28-56,-20 20 56,132-79-68,19-13 36,-1 1 25,65-65 4,336-350 11,-379 389 59,-1 0 0,-1-2-1,-2 0 1,17-34-67,-40 65 7,3-3 3,-2 1 0,1-1 0,-1 0 0,1 0 0,-2 0 0,2-3-10,-3 8-1,0 0 0,0 0-1,0 0 1,0 0 0,0 0 0,0 0-1,0 0 1,0 0 0,-1 0-1,1 0 1,0 0 0,0 0 0,-1 0-1,1 0 1,-1 0 0,1 0-1,-1 0 1,1 0 0,-1 0 0,0 1-1,1-1 1,-1 0 0,0 0-1,0 1 1,0-1 0,1 0 0,-1 1-1,0-1 1,0 1 0,0-1-1,0 1 1,0 0 0,0-1 0,0 1-1,0 0 1,0 0 0,0-1-1,0 1 1,0 0 0,0 0 1,-10-1-7,-1 0 1,1 1-1,0 0 1,0 1-1,0 0 1,-6 2 6,-17 4 2,-14 5-2,22-3 0,0 0 0,0 2 0,1 1 0,1 0 0,-21 16 0,4 1 0,0 1 0,-24 27 0,57-51-13,1 1 1,-1 1 0,1-1 0,1 1 0,0 1-1,0-1 1,-3 8 12,7-11-44,6-7 22,9-10-7,-11 9 18,29-25 3,1 2 1,1 1 0,27-15 7,44-33 48,-66 43-51,-2-3-1,-1 0 1,-2-2-1,-1-2 0,-2-1 1,13-23 3,-35 48 16,0-1 1,0 0-1,1-7-16,-7 17 1,-1 1-1,0-1 1,0 1 0,0-1-1,0 0 1,0 1-1,-1-1 1,0 0-1,0 1 1,0-1 0,0 0-1,0 0 1,-1 1-1,0-1 1,0 0 0,-1-2-1,2 4 0,-1 1 1,0-1-1,0 0 1,0 1 0,-1-1-1,1 1 1,0-1-1,0 1 1,-1 0-1,1-1 1,-1 1 0,1 0-1,-1 0 1,0 0-1,1 0 1,-1 0 0,0 1-1,0-1 1,0 0-1,0 1 1,1-1-1,-1 1 1,0 0 0,0 0-1,-1-1 0,-3 1 8,0 0 0,-1 1 0,1 0-1,0 0 1,-1 0 0,1 0 0,-3 2-8,-9 4 7,-1 0 0,2 1 0,-1 1 0,1 1 0,0 0 1,-11 11-8,-24 20-113,-16 21 113,-15 11-85,-124 110 133,192-168-25,30-30-8,31-38 1,-3-1 0,22-36-16,28-37-11,-39 61-48,-6 9-14,10-20 73,-45 58 23,-1 0 0,-1-1 0,0-1 0,-2 0-1,0 0 1,0-7-23,-6 19 15,-1 0 1,0-1-1,0 1 0,0-9-15,-2 16 1,0 0 0,0 0 0,0 1 1,0-1-1,0 0 0,0 1 0,0-1 0,-1 0 0,1 1 1,-1-1-1,1 0 0,-1 1 0,0-1 0,1 1 1,-1-1-1,0 1 0,0-1 0,0 1 0,0 0 0,0-1 1,0 1-1,-1 0 0,1 0 0,0 0 0,-1 0 1,1 0-1,-1 0 0,1 0 0,-1 1 0,0-1-1,-2 0 1,0 0-1,0 1 0,0-1 1,-1 1-1,1 0 1,0 1-1,0-1 1,0 1-1,0-1 0,0 1 1,0 1-1,0-1 1,0 0-1,-1 2 0,-12 4 0,0 2-1,-10 7 1,14-9 1,-37 24-1,1 3 0,-7 9 0,-89 78 0,90-74 0,-272 248 0,315-283 0,8-9 0,0 1 0,0-1 0,0 1 0,1 0 0,-1 1 0,1-1 0,0 1 0,0-1 0,-1 6 0,5-8 1,7-5 8,15-10-3,0-1-1,-1-2 1,-1 0-1,4-5-5,82-79-39,-65 59 46,81-73-51,-19 18 114,41-51-70,10-41 464,-139 169-367,-1-1 0,-1-1 0,0 0 0,-2-1 1,1-5-98,-11 24 24,-1 0 0,0 0 1,0 0-1,0 0 1,-1 0-1,1 0 1,-1 0-1,1 0 0,-1-1 1,0-1-25,-1 4 4,1 0 0,0 0 0,0 0 0,-1 0 0,1 0 0,-1 1 0,1-1 0,-1 0 0,1 0 0,-1 1 0,1-1 0,-1 0 0,0 0 0,1 1 0,-1-1 0,0 1 0,1-1 0,-1 1 0,0-1 0,0 1 0,0-1 0,1 1 0,-1 0 1,0-1-1,0 1 0,0 0 0,0 0 0,0 0 0,0 0 0,0 0 0,0 0 0,0 0 0,1 0 0,-1 0 0,0 0 0,0 0-4,-5 1 5,1 0 0,0 0 0,0 0 0,0 0 0,0 1 0,0 0 0,1 0 0,-1 0 0,1 1 0,-2 0-5,-47 35 45,37-26-28,-135 92 56,-28 21-87,-133 139 14,173-142 0,119-105-2,-1 1-3,-1 1 0,2 1 1,-3 5 4,12-8-66,25-31 14,8-11 7,0 1 0,2 1 0,21-16 45,89-61-92,-17 13 79,-64 43 51,-3-3 1,17-21-39,83-105 35,-150 173-35,20-24 2,0-1 0,-2 0 0,13-24-2,-29 45 2,0-1 1,-1 1 0,1-1-1,-1 1 1,0-1-1,0 0 1,0 1 0,0-6-3,-1 9 2,0 0 1,0 0 0,0 0-1,0 0 1,0 0 0,-1 0-1,1 0 1,0 0-1,0 0 1,-1 1 0,1-1-1,-1 0 1,1 0-1,-1 0 1,1 0 0,-1 1-1,0-1 1,0 0-3,0 0 4,0 0-1,0 1 1,0-1 0,0 1-1,0 0 1,0-1 0,0 1 0,0 0-1,-1-1 1,1 1 0,0 0-1,0 0 1,0 0 0,0 0-1,-1 0 1,1 1 0,0-1-1,0 0 1,-1 1-4,-11 3-1,1 0 0,0 2 0,0-1 0,1 1 0,0 1 0,0 0 0,-1 2 1,-16 9-3,-168 112-8,-121 107 11,-164 170-43,513-442-26,86-69-44,62-39 113,-7 5-20,-42 27 185,106-117-165,-223 214 83,0-2-1,-1 0 1,-1 0 0,6-13-83,-16 27 26,-1-1 0,0 1 0,0-1 0,0 0 0,0 1 0,0-1 0,-1 0 0,1-1-26,-1 3 5,0 1-1,0-1 0,0 0 0,0 0 1,0 1-1,0-1 0,0 0 0,-1 1 0,1-1 1,0 0-1,0 1 0,-1-1 0,1 1 1,0-1-1,-1 0 0,1 1 0,-1-1 1,1 1-1,-1-1 0,1 1 0,-1-1 1,1 1-1,-1-1 0,1 1 0,-1 0 1,0-1-1,1 1 0,-1 0 0,0 0 1,1-1-1,-1 1 0,0 0 0,1 0 1,-1 0-1,0 0-4,-4-1 2,0 1 0,0 0 0,0 0 0,0 0 0,0 1 0,0-1 0,0 1 0,0 0 0,1 1 0,-1-1 0,-2 2-2,-12 5-22,0 1 1,-3 3 21,-39 24-62,-17 16 62,18-12 8,5-4 16,-277 194-53,169-94 62,75-61-50,55-51-58,26-23 51,7-6 16,1 2 9,1 1 0,0-1 0,0 0 0,0 1 1,0-1-1,0 1 0,1 0 0,-1 0 0,2-2-1,30-19-10,-17 11 0,9-6-3,54-39-134,32-31 147,-42 28-51,151-127-16,200-158 398,-455 356-192,12-2-130,1 1 1,0 1 0,-16 11-10,-58 45-36,21-14-11,-176 115 13,-84 59 116,220-146-84,-216 160-150,301-217 98,68-57 54,18-12 0,128-79 31,-8 7-67,190-129-7,-280 189-5,104-73 47,-130 85 189,51-52-188,-105 91 23,-1 0 0,0 0 0,4-7-23,-9 13 0,-1 0 0,0 0 0,0 0-1,1-1 1,-1 1 0,0 0 0,0 0 0,0-1 0,0 1-1,1 0 1,-1-1 0,0 1 0,0 0 0,0 0-1,0-1 1,0 1 0,0 0 0,0-1 0,0 1 0,0 0-1,0-1 1,0 1 0,0 0 0,0-1 0,0 1-1,0 0 1,0 0 0,0-1 0,0 1 0,0 0-1,-1-1 1,1 1 0,0 0 0,0 0 0,0-1 0,0 1-1,-1 0 1,1 0 0,0-1 0,0 1 0,-1 0-1,1 0 1,0 0 0,0 0 0,-1-1 0,1 1 0,0 0-1,-1 0 1,1 0 0,0 0 0,0 0 0,-1 0-1,1 0 1,0 0 0,-1 0 0,1 0 0,0 0 0,-1 0 0,-5-1-5,0 1 1,0 0 0,0 0 0,0 0 0,0 1 0,0 0 0,-4 1 4,-48 15 4,48-14-1,-36 15 17,0 1 0,2 2 0,0 2 0,-1 4-20,-398 254-83,411-261 81,-271 200 38,11 17 104,284-230-136,-29 23-54,1 2 0,-8 12 50,34-31-103,8-11 63,3-2 7,20-14-46,-15 9 73,303-199 106,-28 20-67,47-39-113,-265 183 74,137-88 54,-128 78 27,40-38-75,-109 85 10,21-20 79,-24 23-87,0 0 0,0 0 0,1-1 0,-1 1 0,0 0 1,0 0-1,0 0 0,0 0 0,0-1 0,0 1 0,1 0 0,-1 0 1,0 0-1,0-1 0,0 1 0,0 0 0,0 0 0,0-1 0,0 1 0,0 0 1,0 0-1,0 0 0,0-1 0,0 1 0,0 0 0,0 0 0,0 0 1,0-1-1,0 1 0,-1 0 0,1 0 0,0 0 0,0-1 0,0 1 1,0 0-1,0 0 0,0 0-2,-2-1 9,1 1 0,0 0 1,0 0-1,0 0 0,0-1 1,0 1-1,-1 1 0,1-1 1,0 0-1,0 0 0,0 0 1,0 0-1,-1 1-9,-9 2 10,0 0 0,0 1 0,1 0-1,-1 1 1,0 0-10,-60 36-18,50-29 14,-279 174 4,111-71 26,-89 78-45,140-95-15,-55 35 13,-143 103 143,284-199-120,19-13-137,-24 22 135,52-40-53,9-7 5,8-5 18,0 0 1,0-1 0,-1-1-1,0 0 1,0 0 0,8-10 29,121-98-320,14 0 320,258-190-38,-347 255 108,-63 49-58,1 0 0,-1 0 0,0-1 0,0 1 0,0-1 0,0 1 0,0-1 0,-1 0-12,-1 3 2,1 0-1,-1-1 0,0 1 1,0 0-1,0 0 0,0 0 1,0-1-1,0 1 0,0 0 1,0 0-1,0 0 0,0-1 1,0 1-1,0 0 0,0 0 1,0 0-1,0-1 0,0 1 1,0 0-1,0 0 0,0 0 1,0-1-1,0 1 0,0 0 1,-1 0-1,1 0 0,0-1 1,0 1-1,0 0 0,0 0 1,0 0-1,0 0 0,-1 0 1,1-1-2,-13 1 28,-13 7-26,0 1-1,1 1 1,-3 3-2,-3 0 1,-67 29 11,1 5 0,-19 16-12,-184 118 12,179-104-43,-5 1 28,-205 123-149,313-190 87,12-7-23,19-13-52,64-60-245,-17 15 199,330-258-207,-121 101 392,-209 162 1,46-36 10,-98 80 6,0 1 0,0 0 0,6-3-16,-9 8 22,-9 6 4,-15 12 42,-19 15-68,5-6-14,-78 69-153,-232 191-4829,273-236 1839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1:36.5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8333 3068 224 0,'3'-4'85'0,"1"4"-66"0,-1-6 19 0,-3 6 5 15,0 0-2-15,4 0 27 16,-8 6-14-1,-6 13-28-15,-12 13-1 0,-6 21-4 16,-4 0-9-16,-3 7-2 16,0-7-6-16,0 0-1 15,3-9-1-15,4-6 1 16,3 3-4-16,7-10-2 16,8 0-1-16,-1-6 0 15,1 4-19-15,3-4-8 16,-4-3-17-16,0-3-8 15,1-7-27-15,-1-6-12 16,4-9-20 0</inkml:trace>
  <inkml:trace contextRef="#ctx0" brushRef="#br0" timeOffset="360.16">7952 3165 312 0,'-4'3'118'0,"4"-3"-92"0,0 0 17 16,0 0 1-16,4 3-9 0,-4 3 2 16,0 7-6-16,0 9 1 15,-4 6-18-15,-3 13-4 0,-4 0-2 16,-3 2-4-16,4 1-3 15,-4-3 0-15,7 0 1 16,7 6-1-16,3-3 2 16,11-10-2-16,0 7 2 15,11-13-4-15,3-15 0 16,4-10 3-16,0-9 1 16,-4-4 1-16,0-9 2 15,-7 7-8-15,-3-1-3 16,-4 4-55-16,0 0-24 15</inkml:trace>
  <inkml:trace contextRef="#ctx0" brushRef="#br0" timeOffset="930.373">8812 2801 292 0,'-3'-31'110'0,"-4"28"-86"0,-4-7 18 0,8 10 1 16,-8 0-8-16,-3 10 2 15,0-1-8-15,0-3-3 16,0 7-14-16,0 2-3 0,-4-2 1 16,0 0-6-16,-3 5-2 15,3 7-4-15,1-6 1 16,-1 0 1-16,4-3 2 16,7-1-3-16,4-2-2 15,6 3-1-15,4-7 3 16,4 0 0-16,6 1 1 15,4-1 2-15,15 1 3 16,-1-1-2-16,4 4-2 16,0-1-3-16,-4 1 1 15,-7-1 1-15,-7 1 2 16,-7 2 14-16,-10-2 7 0,-15 9-11 16,-10 0-5-16,-11 3-4 15,-3 3-3-15,0-3-2 16,0 3 1-16,-1-9 1 15,5 0 0-15,6-3-11 16,7-7-5-16,11-3-25 16,7-12-11-16,7-6-4 15,7-4-1-15,8-6-8 16,9 0-2-16,8-6-51 16</inkml:trace>
  <inkml:trace contextRef="#ctx0" brushRef="#br0" timeOffset="1353.037">9031 3046 252 0,'0'-13'96'0,"0"7"-75"0,0-7 23 0,0 10 7 16,0-6-16-16,-3 2-3 16,-4 1-9-16,-1 6-3 15,-2 6-11-15,-4 1-3 0,0 2 0 16,3 4-3-16,1-1 0 15,6 7-3-15,4-3-1 16,7 6 1-16,7 0 2 16,7 6 1-16,0-6 1 0,4 0 0 15,0-13 2-15,0-3-3 16,3-9 0-16,0-6 3 16,4-10 3-16,-4-3 7 15,-3-3 4-15,-11-3-1 16,-7 6-2-16,-14-3-7 15,-7 0-4-15,-7 0-6 16,-8 3 0-16,-2-3 0 16,-5 15 0-16,5 1 0 15,2 2 0-15,5 7-5 16,6 7-1-16,4-7-4 16,7 3 1-16,7 3-46 15,3 0-20-15,8-2-83 16,3 2-54-16,4-3 93 15</inkml:trace>
  <inkml:trace contextRef="#ctx0" brushRef="#br0" timeOffset="1620.905">9193 2513 356 0,'-14'-44'132'0,"14"31"-103"0,0-3 12 0,4 13-1 16,3-3-9-16,0 6 2 15,7 6-10-15,4 7-4 16,-1 6-11-16,1 15-3 0,0 19 1 0,-4 16-3 16,0 7 0-16,0 2-1 15,4-3 1-15,-1 4-26 16,4-7-12-16,4-9-33 15,0-16-12-15,3-7-86 16</inkml:trace>
  <inkml:trace contextRef="#ctx0" brushRef="#br0" timeOffset="1788.242">9560 3055 308 0,'0'0'115'0,"4"3"-89"0,-4 3 3 0,3-2-2 16,1 2-16-16,3 3-3 16,0 4-14-16,4 2-6 15,-4 7-131-15,3-3-56 16</inkml:trace>
  <inkml:trace contextRef="#ctx0" brushRef="#br0" timeOffset="1981.079">9550 2691 368 0,'-18'-9'140'0,"22"6"-109"0,-1-4-13 0,1 4-12 0,3 0-8 15,3 0 3-15,1 3-38 16,3 3-14-16,4 10-94 15,6-1-39-15</inkml:trace>
  <inkml:trace contextRef="#ctx0" brushRef="#br0" timeOffset="2520.765">10026 2801 268 0,'-14'-9'101'0,"10"2"-78"0,-6-2 6 0,6 3-2 16,-3 3-6-16,-3-4-1 16,-5 7-4-16,1 7-2 15,-3 5-8-15,-8 10 0 0,4 3 1 16,3 3-3-16,1 10-3 15,6-7 0-15,4-2 1 16,7-4 5-16,11-3 6 16,3 0-5-16,7-10 0 15,3-3-2-15,5-5 1 16,-5-4-2-16,1-13 2 16,-4-6 0-16,0-9 1 0,-6-16-4 15,-1-19-1-15,-4-6 1 16,-3-3 0-16,-7 0-5 15,-3-19 1-15,-4-6 0 16,-4 9 0-16,-7 10-3 16,1 18 0-16,3 16 10 15,-4 16 5-15,4 16-1 16,3 15-1-16,4 22-6 16,7 22-1-16,7 12 1 15,8 1 0-15,2 9 0 16,4 16 0-16,4-1 0 15,7-5 2-15,3-13-14 0,4-10-7 16,-4-12-39 0,-3-6-15-16,3-10-103 15</inkml:trace>
  <inkml:trace contextRef="#ctx0" brushRef="#br0" timeOffset="3287.132">10827 2431 216 0,'-14'-31'82'0,"10"-7"-64"0,1-12 18 0,3 25 2 16,3-3 0-16,1 3 2 0,-1 6-5 15,1 3 1 1,3 16-3-16,-4 25 0 0,-3 19-5 15,-3 3-3-15,-4 6-5 16,-4 7-2-16,1 9-2 16,2 6 3-16,5-3-5 15,3-9 0-15,7-10-4 16,7-9-1-16,7-3-1 16,4-16 0-16,7 3-2 15,3-18 1-15,4-4-4 16,7-3 0-16,3-6-1 15,0 0 1-15,-6 0-2 16,-8 3-1-16,-3 0-19 16,-11 3-10-16,-3 3-56 15,-4 0-22-15,0 4-82 16</inkml:trace>
  <inkml:trace contextRef="#ctx0" brushRef="#br0" timeOffset="3470.272">11402 2726 348 0,'0'-6'132'0,"0"6"-103"0,0 0 7 0,3 6-1 16,1-3-21-16,-1 13-5 16,1-1-3-16,3 7-2 15,-4 0-2-15,5 0-35 0,-1-3-14 0,3 6-114 16</inkml:trace>
  <inkml:trace contextRef="#ctx0" brushRef="#br0" timeOffset="3812.944">11472 2503 252 0,'-24'-47'93'0,"20"38"-72"0,-3 2 7 16,7 7 2-1,4 10-16-15,3 9-7 16,0-1-5-16,3 8-1 16,4 8-1-16,1 4 2 0,2-1 10 0,4-2 7 15,4-4 10-15,0-18 6 16,-1-4 2-16,5-9-1 16,2-9-11-16,1-1-5 15,-4-2-9-15,1-4-3 16,-5 7-4-16,-3 2-3 15,-3 7 0-15,0 7 1 16,-4 5-1-16,-4 10-1 16,1-9-4-16,0 6 0 15,3-4-36-15,3-12-15 16,1-3-23-16,0-9-9 16,3 0-52-16</inkml:trace>
  <inkml:trace contextRef="#ctx0" brushRef="#br0" timeOffset="4112.946">11973 2720 264 0,'0'9'99'0,"11"-9"-77"0,3-3 15 16,0-3 3-16,7-7-11 16,7-3-2-16,4-3 0 15,0 1 0-15,-4-1-14 16,-3 0-6-16,-11 3 0 0,-7-2-6 15,-10 2-1-15,-12 16 0 16,-6 0 0-16,-3 16 4 16,2 12 2-16,5 6 4 15,10 4 1-15,10 0-5 0,18-1-2 16,-6-9 0-16,34-3 2 16,-10-9-3-16,14-6-2 15,-15-1 0-15,8 0-1 16,-3-9-44-16,-5 10-20 15,-2-4-105 1</inkml:trace>
  <inkml:trace contextRef="#ctx0" brushRef="#br0" timeOffset="16468.058">26148 3002 252 0,'-7'-13'96'0,"7"13"-75"0,0 0 19 16,0 0 2-16,3-3 0 15,1-3 2-15,-1 3-7 16,4-7 0-16,-3 4-21 16,-4 6 6-16,4-3 5 0,-4 3-2 0,0 3 3 15,-4 6-5-15,-7 7-2 16,-6 12-11-16,-8 16-4 16,-3 13-4-16,0 15-2 15,3-13 1-15,0-2 1 16,4-7-1-16,3-3-1 15,4-3 1-15,0-7 1 16,4 1-1-16,-1-10 2 16,0-3-2-16,1 0-1 15,-1-15-6-15,4 6-4 16,0-4-23-16,4-6-9 16,-1-12-18-16,4-3-7 15,0-1-30-15,4 1-14 16,3-1-22-1</inkml:trace>
  <inkml:trace contextRef="#ctx0" brushRef="#br0" timeOffset="16798.226">25749 3202 376 0,'-3'-3'140'0,"3"3"-109"0,0 0-9 16,3 10 55 0,1 12-25-16,-1 6-11 0,-3 9-10 15,4 10-19-15,-1-3-1 0,1 10 0 16,3 5-6-16,4 4-1 16,3-13-2-16,3 0 1 15,8-15 0 1,10-13 3-16,11-19 1 0,7-16 1 15,0-9 0-15,-4-3 0 16,-6 3-4-16,-8-12-1 16,-7 12-19-16,-3 0-7 15,-4-3-50-15,-3 6-20 16,3-3-113 0</inkml:trace>
  <inkml:trace contextRef="#ctx0" brushRef="#br0" timeOffset="17699.012">26254 1754 296 0,'-4'-60'110'0,"8"45"-86"0,-1 5 22 16,-3 10 6-16,4 0-4 15,-1 6 2-15,4 13-6 16,0 16-3-16,0 15-22 15,1 9 2-15,-1-2 0 0,0 6-3 16,0 12 2-16,3 3-7 16,1 1 0-16,-1-10 1 15,5-7 1-15,-5-15-4 0,1-6-1 16,-1-13-2-16,4-6 0 16,1-3 0-16,2-10 0 15,1-9-4 1,3 0-1-16,4 0-1 0,3-9 1 15,4 0-2-15,6-13 2 16,5-10-2-16,-1-8-1 16,4-11 3-16,7-2 0 15,0-3-1-15,-4-10-2 16,-3-19 1-16,-14 1 1 16,-18-4 1-16,-21 9 1 15,-21 14-7-15,-15 5 0 16,-24 19-1-16,-31 7 2 15,-8 18-4-15,-7 13 2 16,-4 6 0-16,12 6 2 0,27 1-4 16,25 5 2-16,25 1-7 15,28-3-3-15,24 2-21 16,15 4-8-16,11 13-39 16,13 5-17-16,15 13-100 15</inkml:trace>
  <inkml:trace contextRef="#ctx0" brushRef="#br0" timeOffset="18164.592">27227 2030 328 0,'4'-7'123'0,"-1"-2"-95"0,-3 0 9 0,0 9-2 15,0 0 4-15,0 0 6 16,0-7-5-16,-3 7-1 16,-4 0-22-16,-4 7 7 0,-3-4 4 15,0 6-7-15,-4 4-1 16,4 2-10-16,0 4-2 16,7 9-6-16,11-3-2 15,10 13 0-15,10-13 2 16,5 0-1-16,10-6-1 15,6-9 3-15,8-10 0 16,0-10-1-16,0-6 1 0,-7-2 4 16,-11-7 4-16,-14-1 2 15,-14-2 5-15,-17 0-10 16,-15 6-2-16,-14-6-2 16,-6 0 2-16,-5-4-5 15,-3 7-1-15,0 13-2 16,7 5-2-16,11 7-2 15,7 7-1-15,10 2-1 16,15-6 0-16,10 13-35 16,7 0-16-16,7-4-47 15,4 4-21-15,10 3-60 16</inkml:trace>
  <inkml:trace contextRef="#ctx0" brushRef="#br0" timeOffset="18479.727">27690 1437 416 0,'-11'-97'156'0,"11"50"-121"0,-4-10 10 0,4 39-5 15,0 2-6-15,0-3 2 16,4 10-13-16,3 9-4 15,0 9-11-15,0 16 1 0,0 22 4 16,4 16-5-16,-1 12-2 0,4 4-3 16,1 12 0-16,2 3-2 15,4-13 2-15,4-6-4 16,0-21-2-16,-1-7-23 16,-6-13-7-1,-4-12-26-15,-7-9-8 0,-14-7-50 16,-7-12-22-16,0-7-11 15</inkml:trace>
  <inkml:trace contextRef="#ctx0" brushRef="#br0" timeOffset="18690.786">27407 1603 316 0,'-38'-9'121'0,"34"9"-95"0,4 0-6 16,14 0 57-16,14-6-33 15,18 6-19-15,11-4-13 16,6-2-10-16,-13 0 1 0,17 3 2 15,-15-7 0-15,19 1 0 16,10-13-1-16,-14 3 2 16,-10 0-3-16,-15 1-2 15,-7-7-18-15,-10-4-9 16,-7 7-37-16,-8-6-15 16,1 0-78-1</inkml:trace>
  <inkml:trace contextRef="#ctx0" brushRef="#br0" timeOffset="18929.779">28092 954 320 0,'-18'-56'121'0,"7"28"-95"0,-3-7 18 16,11 26 2-16,-4 2-10 16,0 14-1-16,0 8-4 15,0 14 0-15,3 14-17 16,4 8 3-16,4 18 3 0,6 28-9 15,4 3-1-15,4-3-6 16,3 13-1-16,0 3-6 16,0-16 0-16,1-18-34 15,-5-14-16-15,-3-14-21 16,-3-17-7-16,0-9-82 16</inkml:trace>
  <inkml:trace contextRef="#ctx0" brushRef="#br0" timeOffset="19215.083">28194 1707 296 0,'0'0'110'0,"7"0"-86"0,7 0 7 0,-3-3-2 15,6-4-5-15,12-2 1 16,-1 0-3-16,-3-1-2 16,10-2-10-16,-7-4 0 0,0-3 3 15,-3 3 4-15,-14 4 2 16,-1-4-2-16,-17 10 0 15,-14 6-9-15,0 6-5 16,0 10-5-16,3-4 1 16,7 10 1-16,11-3 0 0,14 0-3 15,8-6 2-15,-5-4-1 16,19-9 0-16,-5 6-31 16,8-12-15-1,-7 6-29-15,0-9-12 0,-8 9-54 16</inkml:trace>
  <inkml:trace contextRef="#ctx0" brushRef="#br0" timeOffset="19680.603">28960 1428 340 0,'-4'-32'126'0,"4"32"-98"0,-25-28 6 15,22 22-4-15,-15 6-6 0,4 0 3 16,-18 12-6-16,-7 13-1 15,1 4-11-15,6-4-5 0,7 12-1 16,8-2-2-16,6-1-1 16,7 1-2-16,12-7 1 15,6-3 1-15,7-6 2 16,7-6-1-16,-3-13-1 16,-4 6 3-16,7-16 0 15,-3 1-1-15,7-10 1 16,-11 0-2-16,0-31-1 15,-3 13 3-15,-4-32 0 16,-4 6-1-16,-3-34-2 16,-3 25-2-16,-8-38-1 0,1 13 4 15,-18-4 1-15,6 20 15 16,-9 2 8-16,3 20-1 16,-4 21-2-16,0 7-12 15,8 25-6-15,-1 15-1 16,11 19 2-16,0-9-2 15,10 50 0-15,8 38-1 16,0 31 1-16,3-13-9 16,3-6-1-16,4-3-36 15,1-3-16-15,2-22-30 16,5-6-9-16,-5-35-67 16</inkml:trace>
  <inkml:trace contextRef="#ctx0" brushRef="#br0" timeOffset="20191.893">28088 2566 228 0,'0'-35'88'0,"4"17"-69"0,6-17 19 15,-3 26 4-15,0-23-5 16,0-2 3-16,4-4 0 16,0 4 2-16,-1 5-23 15,-3 11 9-15,0 11 3 0,0 17-1 16,-3 18 0-16,-4 13-13 16,0 6-5-16,-4 9-5 15,4 13 0-15,4 3-6 16,3-3-3-16,7-9 3 0,4-13 3 15,13-9 3-15,15-16 1 16,14-4-4-16,4-18-1 16,-4-9-1-16,-11-10 1 15,-7 7-11-15,-6-7-4 16,-8 3-43-16,-7 4-18 16,-3 2-122-1</inkml:trace>
  <inkml:trace contextRef="#ctx0" brushRef="#br0" timeOffset="20387.85">28794 2556 372 0,'-14'4'140'0,"10"2"-109"0,-3 10 2 15,4-7-4-15,-1 10-18 16,4 0-3-16,0 9-27 15,4 3-10-15,3-9 14 16,3 6-76-16,8-6-33 0,3-6-5 16</inkml:trace>
  <inkml:trace contextRef="#ctx0" brushRef="#br0" timeOffset="20731.7">28773 2124 344 0,'-15'-3'129'0,"15"12"-100"0,11 7-11 0,-4-7-12 15,7 10-7-15,4 22 2 16,3 6 0-16,4 3-1 16,6 0 1-16,1-3 1 0,0-6 1 15,-4-4 3-15,0-11 1 16,-3-8 12-16,3-11 7 15,1-10-2-15,-1-7-2 16,0-2-6-16,0-4 0 16,-3 6-5-16,-4 1-1 15,0 0-6-15,-7 18-1 16,-3-9-3-16,0 9-1 16,3 1-8-16,3 6-4 15,4-7-48-15,8-6-23 0,2 0-84 16,8-6-35-1,0 0 106-15</inkml:trace>
  <inkml:trace contextRef="#ctx0" brushRef="#br0" timeOffset="21496.5">29651 2268 260 0,'0'3'99'0,"7"-3"-77"0,-3 0 13 15,-1 0 1-15,4 0-6 16,0 0 0-16,0-3 2 0,4-3 3 16,3-4-19-16,4-2 6 0,3-4 2 15,3-9-1-15,1 0 0 16,0 0-3-16,-4-3-1 16,-7 9-4-16,-10-3-1 15,-11 6-4-15,-8 7-1 16,-9 9-3-16,-8 15-1 15,-3 7 1-15,-1 22 3 16,5 10-2-16,3 2-2 16,10 0 4-16,11-8 2 15,14-8-4-15,11-2-2 16,17-10 0-16,18-6 1 16,10-6-3-16,1-7-2 15,-11-9-11-15,-18-3-4 0,-3 0-28 16,-4-7-11-16,0 1-38 15,-7-10-17-15,-3 7-69 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2:5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6353 4992,'-2'-17'610,"-1"-25"1073,3-21 429,5-24 736,-5 53-1245,0 22-526,0 18 30,1 22-787,4 19-320,-2-24 5,11 123 112,12 4-58,14 164 1093,-3-17-710,-34-281-411,2 11 526,-1 1 0,-1 0 0,-2 5-557,-1-22 56,0-11-40,0 0-1,0 0 1,0 0-1,0 0 1,0 0 0,0 0-1,0 0 1,0 0-1,0 0 1,0 0-1,0 0 1,0 0 0,0 0-1,0 0 1,-1 0-1,1 0 1,0 0-1,0 0 1,0 0 0,0 0-1,0 0 1,0 0-1,0 0 1,0 0-1,0 0 1,0 0 0,0 0-1,0 0 1,0 0-1,0 0 1,0 0-1,0 0 1,0 0 0,0 0-1,0 0 1,0 0-1,0 0 1,0 0-1,0 0 1,0 0 0,0 1-1,0-1 1,0 0-1,0 0-15,-4-18 1885,1 1-1605,-1 4-87,0 0-1,1 0 1,1-1-1,1 1 1,-1-1-1,2-2-192,-2-13 328,-4-101 2229,7-2-2557,-3-71 1155,-5 26-828,-4-89 375,9 65-259,3 108-97,-1-537 166,3 544-247,11-53-265,0 1 77,-12 59-36,-3-12-41,1-64 97,5-279-121,-6 264 128,1 139-100,4-149 24,-3 31 110,-2 82-62,-12-172-202,-1-4 92,14 224 55,-9-298-106,3 190 110,7-48-25,0 60 28,-1-329-17,-9 324 31,14-25-143,21-122 101,-21 207-25,-3-1-1,-3-21 26,0 15 190,5-52-190,3 50-40,11-122-11,-16 64 53,-2 66-57,3-22 55,7-48-139,-6-13 139,-4 115-373,-10 41 171,5-6 185,-18 27 60,2 1 1,2 0-1,-10 24-43,-2 3 99,-2 2-115,-3-1 0,-2-2 0,-3-2 0,-3-1 16,21-32 4,-10 8-4,6-7-4,44-46-60,-1 0 0,-1-1 0,2-4 64,9-18-1,-2-2-1,-2-1 0,7-25 2,-1 7 0,13-23 0,-20 51 8,2 0-1,0 2 1,5-2-8,-10 13-3,2 2 0,0 1 0,1 0 0,23-16 3,-42 35 11,3-3-22,0 0 1,0 1-1,0 0 1,1 0-1,2-1 11,-7 4-8,1-1 1,-1 1-1,0-1 1,1 1-1,-1 0 1,1 0-1,-1-1 1,1 1-1,-1 0 1,1 0-1,-1 1 1,0-1-1,1 0 1,-1 0-1,1 1 1,-1-1-1,0 1 1,1-1-1,-1 1 1,0-1-1,0 1 1,1 0-1,-1 0 1,0 0-1,1 1 8,3 2-10,-1 2 0,1-1 0,-1 1 0,0-1 0,-1 1 0,0 0 0,0 0 0,2 7 10,4 11-79,4 20 79,-8-25-6,120 419 6,-69-247 0,25 63-32,-59-174-712,-7-23-2635,-9-40-996,0 1-1,4 4 4376,7 15-5717</inkml:trace>
  <inkml:trace contextRef="#ctx0" brushRef="#br0" timeOffset="2010.488">303 6995 6400,'0'-1'212,"1"-8"5046,-1 9-5147,0-1 0,0 1 0,0 0 0,1 0-1,-1 0 1,0 0 0,0-1 0,0 1 0,1 0-1,-1 0 1,0 0 0,0 0 0,0 0 0,1 0-1,-1 0 1,0 0 0,0 0 0,0 0 0,1 0-1,-1 0 1,0 0 0,0 0 0,1 0 0,-1 0-1,0 0 1,0 0 0,0 0 0,1 0 0,-1 0-1,0 0 1,0 0 0,1 0 0,-1 0 0,0 0-1,0 1 1,0-1 0,0 0 0,1 0 0,-1 0-111,1 1 96,-1 1 0,1-1 0,0 0 1,-1 1-1,1-1 0,-1 1 1,1-1-1,-1 0 0,0 1 0,1-1 1,-1 1-1,0-1 0,0 1 1,0-1-1,0 1 0,0-1 0,-1 1 1,1 0-97,-1 6 256,2 8 69,1-1 1,0 1-1,4 14-325,-2-14 200,-1 0 0,-1 0 0,0 0 0,-1 1-200,-1 3 253,0 0-24,0 1-1,-2 0 0,-1 5-228,0 7 74,0 1-1,2 0 0,3 17-73,-1 6 15,-1 833 1617,-10-633-1233,1-90-201,-4 30 48,9-103-81,5 46-165,11 90 48,2 29 251,-10 4-241,-4-112-162,1 163 118,12-133 11,12 39-25,-10-101-31,10 178 174,-2-18-222,0-83 245,-16-149-206,8 81-27,-6 158 190,-9 228-129,-4-337 113,4-134-115,-2 0 0,-5 22 8,5-51-70,2-12-37,0 1 1,0-1-1,-1 1 0,1-1 1,-1 0-1,1 1 1,-1-1-1,0 0 0,0 0 1,0 1-1,0-1 1,0 0-1,-1 0 0,0 1 107,2-3-132,0 0 0,0 0-1,0 1 1,0-1 0,-1 0-1,1 0 1,0 0 0,0 0-1,0 0 1,-1 0 0,1 0-1,0 0 1,0 1 0,-1-1-1,1 0 1,0 0 0,0 0-1,-1 0 1,1 0 0,0 0-1,0 0 1,-1 0 0,1 0 0,0 0-1,0-1 1,0 1 0,-1 0-1,1 0 1,0 0 0,0 0-1,-1 0 1,1 0 0,0 0-1,0-1 1,0 1 0,0 0-1,-1 0 1,1 0 0,0 0-1,0-1 1,0 1 132,-5-9-3812,5 8 3434,-5-11-4214</inkml:trace>
  <inkml:trace contextRef="#ctx0" brushRef="#br0" timeOffset="2415.938">88 12437 11264,'-4'-17'1598,"3"12"-839,0 0 1,0 0-1,0 0 0,1 0 1,-1-1-1,1 0-759,9 20 2283,7 49-772,-4-11-985,16 55 327,-11-41-568,43 156 217,-41-162-349,3-2 1,22 41-154,-34-77 21,2-1 0,0 0 1,1 0-1,1-2 0,1 1 1,1-2-1,2 2-21,-11-13 76,0-2 1,1 1 0,-1-1-1,1 0 1,0 0-1,0-1 1,1 0-1,-1-1 1,1 0-1,0 0 1,0-1 0,0 0-1,0 0 1,0-1-1,0 0 1,0-1-1,6 0-76,-11 0 44,0-1 1,1 1-1,-1 0 0,0-1 0,0 0 1,0 0-1,0 0 0,0-1 0,0 1 1,-1-1-1,1 0 0,0 0 0,0-1-44,3-2 62,-1-1 0,1 0-1,-1 0 1,5-7-62,3-2 122,141-146 860,-76 73-362,23-36-620,-16 19 153,30-31 96,60-72-3015,-159 185-4034,11-18 6800,-13 16-5717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2:59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6037 4096,'38'-325'1365,"-21"197"-549,16-42-816,-29 151 53,7-24 489,3-5-542,-10 34 383,1 1 0,-2-1-1,0-1 1,-1 1-1,0 0 1,-1-8-383,-3 6 503,-2 12-254,-2 9 49,-1 10-156,1 1-1,0-1 0,1 1 0,0 0 1,1 5-142,-2 4 120,-21 106 376,-2 66 53,-6 62-122,-4 52-59,-40 369-59,17-18-306,58-626 0,-25 326 50,4 38 16,-7 297-69,27-357 59,4-115 10,1-224-69,1 108-10,7 44 10,-6-136 1,4 26 3,-6-43-4,-1 0 1,1 0-1,0 0 0,0 1 1,0-1-1,0 0 0,0 0 1,0 0-1,0 0 1,0 0-1,0 0 0,0 1 1,0-1-1,1 0 0,-1 0 1,0 0-1,0 0 1,0 0-1,0 1 0,0-1 1,0 0-1,0 0 0,0 0 1,0 0-1,0 0 1,0 0-1,1 0 0,-1 1 1,0-1-1,0 0 0,0 0 1,0 0-1,0 0 1,0 0-1,1 0 0,-1 0 1,0 0-1,0 0 0,0 0 1,0 0-1,0 0 0,1 0 1,-1 0-1,0 0 1,0 0-1,0 0 0,0 0 1,0 0-1,1 0 0,-1 0 1,0 0-1,0 0 0,6-17 45,-5 17-43,2-14 33,-1 0 0,0 0 0,0-12-35,26-418 463,-27 433-452,44-854 512,-6 239-395,13-65-48,-1 104 0,-11 147-27,-9 125 22,-15 104-48,-15 195-38,0 0 0,-1-1 1,-1 1-1,-2-8 11,1 20-11,-2 6 3,-3 20 6,-4 30 55,1 17-53,-13 143 107,-2 98 74,4 97 6,7 50-123,8-40-38,4-59-10,8 98 32,22 655 128,-28-1111-176,8 264 64,-6-217-60,1 48-45,14 77 41,-9-126-4,-4-34 11,-4-11-7,0-1 0,0 0 1,0 0-1,0 0 0,0 0 1,0 0-1,1 0 0,-1 1 1,0-1-1,0 0 0,0 0 1,0 0-1,0 0 0,0 0 1,0 0-1,0 0 0,1 1 0,-1-1 1,0 0-1,0 0 0,0 0 1,0 0-1,0 0 0,0 0 1,1 0-1,-1 0 0,0 0 1,0 0-1,0 0 0,0 0 0,0 0 1,0 0-1,1 0 0,-1 0 1,0 0-1,0 0 0,0 0 1,0 0-1,0 0 0,1 0 0,0-3 4,1 1 0,-1-1-1,0 1 1,0-1 0,0 0 0,0 0-1,-1 1 1,1-1 0,-1 0 0,1-2-4,11-88 48,33-450 80,-8 17-53,1-148-38,-6 26-42,-4 64-43,-4 71 16,-9 107 27,-6 97 5,-9 88 10,-2 171 28,-6-38-38,7 81-3,0 0 1,0 0 0,-1 0-1,0 0 1,-1 0 0,1 0 0,-3-3 2,5 10-1,0-1 0,-1 1 0,1-1 0,0 1 0,-1 0 0,1-1 0,0 1 0,-1-1 0,1 1 0,0 0 0,-1 0 0,1-1 0,-1 1 0,1 0 0,-1 0 0,1-1 0,-1 1 0,1 0 0,-1 0 0,1 0 0,-1 0 0,1 0 0,-1 0 0,1-1 0,-1 1 0,1 1 0,-1-1 0,1 0 0,-1 0 0,1 0 0,-1 0 0,1 0 0,-1 0 0,1 0 1,-2 2-4,0 0 0,0-1-1,0 1 1,0 0 0,0 0-1,0 0 1,1 0 0,-1 0-1,1 0 1,-1 1 0,1-1-1,0 1 5,-10 19-10,2 0-1,0 1 0,2 0 1,0 2 10,-42 196-27,-38 402 32,36 8 119,44-517-104,5-71-12,-17 313 43,8 86-35,10 271 59,1-681-74,8 206-29,11-34-47,-16-170 65,1-2-1,0 0-1,3 1 12,-4-20 6,1 0-1,0-1 1,1 1-1,1-1 1,0 0-1,4 6-5,-10-18 0,18 23 41,-18-22-39,1-1 0,-1 1 0,1-1 0,-1 1 0,1-1 0,0 1 0,-1-1 0,1 0-1,-1 1 1,1-1 0,0 0 0,-1 0 0,1 0 0,0 1 0,-1-1 0,1 0 0,0 0 0,-1 0 0,1 0 0,0 0 0,-1 0 0,1 0 0,0 0 0,0-1 0,-1 1 0,1 0 0,-1 0 0,1-1 0,0 1 0,-1 0 0,1-1-3,3-2 13,-1 1-1,0-2 1,1 1-1,-1 0 1,-1-1-1,1 1 1,2-5-12,23-39 79,-17 25-51,0 0 0,-1-1 0,-2 0 0,5-18-28,64-283 91,13-178-32,98-742 0,-53 330 15,-81 572-63,-19 108 10,-27 176-32,-2-13 11,-6 66-8,0 1 0,0-1 0,0 1 0,0-1 0,-1 0 0,0 0 8,-2 2-18,-2 8 4,1 6 7,-1 1 1,2-1-1,-1 1 1,1 3 6,-28 157-6,-4 97 6,-22 414 59,26 24 53,23-342-123,13 56-15,13 25 20,17-85 6,-18-254 11,19 58-11,-15-92 37,24 59-37,-30-96-5,1 0 0,2-1-1,4 4 6,-14-27-3,-1-1-1,2 1 0,0-2 0,0 1 0,1-1 1,0-1-1,2 2 4,-10-9 0,1 0-1,-1 0 1,1 0 0,0-1 0,0 1-1,-1-1 1,1 1 0,0-1 0,0 0 0,0 0-1,0 0 1,1-1 0,-1 1 0,0-1-1,0 0 1,0 0 0,0 0 0,1 0 0,-1 0-1,0-1 1,0 1 0,0-1 0,0 0-1,0 0 1,1 0 0,2-3 0,0 0 0,0 0 0,0 0 0,-1-1 0,1 0 0,-1 0 0,0-1 0,-1 1 0,1-1 0,-1 0 0,0-1 0,16-26 4,-1-1 0,-2 0-1,4-15-3,18-51 48,5-32-48,40-190 48,-4-93 16,-5-68-75,134-1248 102,-191 1533-144,-15 167 39,-2 0 1,-1-2 13,0 32 0,0 0 1,0 0-1,0 0 0,0 0 1,0 1-1,0-1 0,-1 0 1,1 0-1,0 0 0,0 1 1,-1-1-1,1 0 0,0 0 1,-1 1-1,1-1 0,-1 0 0,1 1 0,-1 0 1,1 0-1,-1 0 0,1 0 0,0 0 0,-1 0 1,1 0-1,-1 1 0,1-1 0,0 0 0,-1 0 1,1 0-1,0 1 0,-1-1 0,1 0 0,0 1 0,-1-1 1,1 0-1,0 1 0,0-1 0,-1 0 0,1 1 1,0-1-1,0 0 0,0 1 0,0-1 0,0 1 0,-1-1 1,1 0-1,0 1 0,-7 17-11,1 1 0,0 0 1,-1 14 10,-28 160-64,-37 360 186,44-257-75,12 39-47,14-292 1,-10 978 10,28-616 48,6-139 6,-20-241-61,0-5-2,20 181-9,17-9 12,-25-133 40,5 7-45,-11-43 28,1-1-1,1 0 0,0-1 1,5 5-28,-13-23 5,0 2 7,1 0 0,-1 0 1,1-1-1,1 0 0,-1 1 0,0-1 0,1-1 0,0 1 1,0 0-1,4 2-12,-7-5 4,0-1 0,1 1 1,-1-1-1,0 0 0,0 1 1,1-1-1,-1 0 0,0 0 0,1 0 1,-1 0-1,0 0 0,1 0 1,-1 0-1,0-1 0,1 1 0,-1 0 1,0-1-1,0 1 0,1-1-4,2-1 10,0 0 0,0-1 0,-1 1 0,0-1 0,1 0 0,-1 0 0,0 0 0,0 0 0,1-2-10,10-15 26,0-1-1,-1 0 0,-1-1 1,8-21-26,12-38 53,-1-7-53,-31 88 0,0-1 0,19-57 43,-2-2-1,0-13-42,39-296 91,-4-154-16,29-1506-454,-85 1717 251,-10 112 59,13 188 63,-1-1 1,0 1 0,-1 0-1,0 0 1,-1 0 0,-3-6 5,7 17 0,-1 0-1,1 0 1,-1 0 0,1 0-1,-1 0 1,0 0 0,1 1-1,-1-1 1,0 0 0,0 0 0,0 0-1,1 1 1,-1-1 0,0 0-1,0 1 1,-1-1 0,2 1 0,-1 0 0,1 0 0,-1 0 0,1 0 0,-1 0 0,0 0 0,1 0 0,-1 0 0,1 1 0,-1-1 0,1 0 0,-1 0 0,1 0 0,-1 1 0,1-1 0,-1 0 0,1 1 0,-1-1 0,1 0 0,-1 1 0,1-1 0,0 1 0,-1-1 0,1 1 0,0-1 0,-1 0 0,1 1-1,0 0 1,-7 12 3,1 0-1,1 1 0,0-1 0,1 1 0,-1 7-2,-33 155 59,3 77 26,8 75-10,8 828 53,28-856-107,16 27-16,-25-323-5,14 146 0,5-1 0,24 77 0,-16-116 0,5-1 0,21 41 0,-44-124 3,-5-15-3,1 1 1,-1-1 0,2 0-1,1 2 0,-5-9 5,1 0 0,0-1 0,0 1 0,0-1 0,0 0 0,1 1 0,-1-2 0,1 1 0,0 0 0,0-1 0,0 1 0,0-1 0,1 0-5,-4-1 3,0-1-1,0 1 1,0-1 0,0 1-1,0-1 1,0 1 0,0-1 0,0 0-1,1 1 1,-1-1 0,0 0 0,0 0-1,0 0 1,1 0 0,-1 0 0,0 0-1,0 0 1,0 0 0,0 0 0,1-1-1,-1 1 1,0 0 0,0-1 0,0 1-1,0-1 1,0 1 0,0-1 0,0 0-1,0 1 1,0-1 0,0 0 0,0 0-1,0 0 1,-1 1 0,2-2-3,7-13 27,-1 0 0,0-1 0,-1 0 0,1-6-27,-6 18 4,-1 2-2,7-19 13,0-1 1,-1 0-1,-2 0 1,2-13-16,11-99 16,-5-12-16,12-299 32,-12-85-6,-10-33-127,-4 27-70,-4 75-58,-4 120 58,-5 108 150,11 199 40,-2-1-1,-8-28-18,12 59 0,-1 0-1,1 0 0,0 0 1,-1 1-1,0-1 0,0 0 1,-1 0 0,3 4-1,-1-1 0,1 0 0,-1 1 0,1-1 1,-1 1-1,1-1 0,-1 1 0,1-1 0,-1 1 0,0-1 1,1 1-1,-1 0 0,0-1 0,1 1 0,-1 0 1,0 0-1,1-1 0,-1 1 0,0 0 0,0 0 0,1 0 1,-1 0-1,0 0 1,0 0-2,-1 1 0,1-1 0,0 0 0,0 1 0,0 0 0,0-1 0,0 1 0,0-1 0,0 1 0,0 0 0,0 0 0,0 0 0,0 0 0,0-1 0,0 2 2,-16 24-37,5 1 3,1 0 0,2 1 0,-3 13 34,-37 167-48,3 70 32,10 64 59,10 33 5,15-32 27,10-46-38,15 6-28,-11-261-7,17 272 115,48 231-117,-32-354-5,-22-129-54,5 13 59,-16-68-14,0 1 1,0-1-1,0 1 0,1-1 1,0 0-1,1 0 0,1 1 14,-5-7-6,-1 1 1,1-1-1,0 0 0,0 0 1,0 0-1,0 0 0,0 0 1,0 0-1,0 0 0,1 0 1,-1 0-1,0-1 0,0 1 1,1 0-1,-1-1 0,1 1 6,-1-1-2,0 0 0,-1 0-1,1 0 1,0 0 0,-1-1-1,1 1 1,0 0 0,-1 0 0,1 0-1,-1-1 1,1 1 0,-1 0-1,1-1 1,-1 1 0,1 0 0,-1-1-1,1 1 1,-1-1 0,1 1-1,-1-1 1,1 1 0,-1-1 0,0 1-1,1-1 1,-1 0 2,4-7-13,-1 0 0,-1 1 0,1-2 0,-1 1 0,0-5 13,3-6-22,2-11 6,-1-1 0,-2 1 0,0-13 16,14-308-26,-5-210 31,-8-109 32,-5-1952-309,-5 2176 246,-4 113 20,-5 96 17,10 187 24,-3 0-1,-4-8-34,10 50 15,-1 0 0,-1 0-1,1 0 1,-1 0-1,0 1 1,-1-1 0,0 1-1,-1-1-14,5 7 5,-1 1-1,0-1 1,1 0-1,-1 0 1,0 0-1,0 1 1,0-1-1,0 0 1,0 1-1,0-1 1,0 1-1,0-1 1,0 1-1,0 0 1,0-1-1,0 1 1,0 0-1,0 0 1,0-1-1,0 1 1,0 0-1,-1 0-4,-1 1 10,1 0 0,0 0 0,0-1-1,0 1 1,0 0 0,-1 1 0,1-1 0,0 0-1,1 1 1,-1-1 0,0 1 0,0-1 0,1 1-1,-1 0 1,0 0-10,-7 10 32,0 1 0,0 0 0,1 1 0,1-1 0,1 2 0,-2 3-32,-16 45 67,4 0-1,2 3-66,-46 225 6,11 90-12,18 74 17,23 19 85,23 41-96,9-173 66,-17-299-57,14 181 12,31 141-21,6-103-107,-13-82-21,-32-143 97,-5-13-7,2-1 1,0 0 0,2-1-1,0 1 1,2-1-1,2 2 38,-11-21 0,1 0-1,-1-1 0,1 1 0,0-1 0,0 1 0,0-1 1,0 0-1,2 2 1,-4-4 0,1 1 1,-1-1-1,0 0 0,1 0 1,-1 1-1,0-1 1,1 0-1,-1 0 1,1 0-1,-1 0 0,0 0 1,1 0-1,-1 0 1,1 1-1,-1-1 1,1 0-1,-1 0 0,0-1 1,1 1-1,-1 0 1,1 0-1,-1 0 1,0 0-1,1 0 0,-1 0 1,0 0-1,1-1 1,-1 1-1,1 0 1,-1 0-1,0-1 0,1 1 1,-1 0-1,3-5 5,-1 1-1,1 0 1,-1-1 0,0 1 0,0-1 0,-1 0 0,1 0-1,-1-2-4,4-8 2,-5 14-1,6-19-4,-1 0 0,0-1 0,-2 0 1,0-11 2,16-285-16,-3-211-38,-2-116 1,18-709 93,31-1 11,-24 809-30,-5 95-32,-12 95-58,-13 97 32,-9 202 42,-5-46-5,4 96 4,1 1 0,-1 0 0,0 0 0,0 0 0,-1 0 0,1 0 0,-1 0-1,0 0 1,-1 0 0,0-2-4,2 7 1,1 0 0,0-1 0,-1 1-1,1 0 1,0-1 0,-1 1 0,1 0-1,-1-1 1,1 1 0,0 0 0,-1 0-1,1 0 1,-1 0 0,1-1 0,-1 1-1,1 0 1,-1 0 0,1 0 0,-1 0-1,1 0 1,-1 0 0,1 0 0,-1 0-1,1 0 1,-1 0 0,1 0 0,-1 1-1,1-1 1,-1 0 0,1 0 0,0 0-1,-1 1 1,1-1 0,-1 0-1,-2 3 3,1-1 1,0 0-1,-1 1 1,1-1-1,0 1 1,0 0-1,1-1 1,-1 1-1,-1 3-3,-12 27 37,0 2 1,-7 30-38,-49 187 37,-13 132-26,-7 162 21,36-60-68,21 2 1,21 2-1,40 325 36,7-423-213,23 96-145,-33-334 170,-18-119 82,3-1 0,10 30 106,-19-64 0,0 0-1,0 1 0,0-1 0,0 0 0,0 1 0,0-1 0,0 0 0,0 1 0,0-1 0,0 0 0,1 1 0,-1-1 0,0 0 0,0 0 0,0 1 0,0-1 0,1 0 0,-1 0 0,0 1 0,0-1 0,1 0 0,-1 0 1,0 0-1,0 1 0,1-1 0,-1 0 0,0 0 0,1 0 0,-1 0 0,1 0 1,3-13-9,1-24 41,-2-22-32,1-136 64,-7-119-80,-1-126-37,6-122 15,130-2082 220,-75 2055-182,-6 105-48,-16 118 37,-23 125 123,-11 219-69,-2 0-1,-1 1 1,0-1 0,-6-20-43,8 40 6,-1 0 1,0 0-1,1 0 1,-1 0-1,0 0 1,0 0-1,0 0 1,-1 0-1,1 0 1,0 0-1,-2-1-6,2 3 2,1-1 0,-1 1 0,1 0-1,-1-1 1,1 1 0,-1 0 0,0 0 0,1-1 0,-1 1-1,0 0 1,1 0 0,-1 0 0,1 0 0,-1 0 0,0 0-1,1 0 1,-1 0 0,0 0 0,1 0 0,-1 0 0,0 0-1,1 0 1,-1 1 0,1-1 0,-1 0 0,0 0 0,1 1-1,-1-1-1,-2 2 4,1 0 0,-1 0 0,1 0 0,0 1 0,-1-1 0,1 0 0,0 1 0,-1 2-4,-24 42 27,-6 24 58,-7 31-85,-56 181 91,-17 103-32,4 92-43,17 79 16,15 109 56,25 116-88,32 661-318,28-1052 148,3-77 79,-8-257 73,17 250-119,-11-229 73,-5-63 32,-2-15 16,0-6 1,1-25-50,-1-19 65,3-136-64,4-127-10,1-142-17,8-135 102,10-82 48,16-61-6,12-26-27,0 49 54,-14 112-5,-20 142-80,-21 326-1,-7-45 6,4 149 3,-1 1-1,0-1 0,-2 1 0,-1 0 0,-10-24-2,15 46 2,-1-1 1,0 0-1,0 0 0,0 0 1,-1 1-1,1-1 0,-1 1 0,0 0 1,0 0-1,0 0 0,-2-2-2,3 4 1,0 0 0,1 0-1,-1 0 1,0 1-1,0-1 1,0 0 0,0 1-1,0-1 1,0 1 0,0-1-1,0 1 1,0 0 0,0 0-1,0 0 1,0 0 0,0 0-1,0 1 1,0-1-1,-2 1 0,0 1 0,0-1-1,0 1 1,0 0 0,1 0 0,-1 0 0,1 0 0,-1 0-1,-1 3 1,-3 2-3,0 0-1,1 1 1,0 0 0,-1 2 3,-18 29-9,2 1 0,2 1 0,-11 28 9,-95 245-6,-18 125 6,70-159 11,13 6-11,-48 401 37,10 407-67,56-35-52,39-614 18,29 535-53,-4-700 155,-1-59-54,-4-58-22,-1-58-74,-17-245 102,-1-149-6,-2-148-54,8-161 33,13-115 42,116-1658 70,-78 1696-123,-18 125 16,-25 146 27,-11 310 5,-14-86 0,13 152 0,-2 1 0,-2 0 0,0 0 0,-2 0 0,-3-5 0,10 27-1,0-1 0,-1 1 0,0 0 0,0-1 0,0 1 0,-1 1 0,1-1 0,-1 0 0,0 1 0,0 0 1,-1 0-1,1 0 0,-1 0 0,0 1 1,2 2-3,1 0 1,0 0 0,-1 0 0,1 1-1,-1-1 1,1 0 0,-1 1-1,1 0 1,-1 0 0,1 0-1,-1 0 1,1 0 0,-2 1 2,-1 0-7,0 0 0,0 0 1,1 1-1,-1 0 0,0 0 1,1 0-1,0 1 1,-4 1 6,-6 7-15,0 1 1,0-1 0,1 2 0,1 0-1,0 1 1,-3 5 14,-19 28-21,2 1 0,-21 44 21,-1 15-27,-27 80 27,17-12-5,-8 59 5,-52 297 10,19 129 49,41 19 85,26 147-144,37-257 27,13-121 53,21 23-11,-28-403-64,-1-20-2,33 355-11,22 1 12,-57-391-3,2 13 2,46 272 53,8-39 29,1-51-10,-26-113 5,-32-91-75,1 0 1,0 0-1,-1 0 1,1-1-1,1 1 1,1 2-6,-4-6 0,0 0 1,0 1-1,0-1 1,0 0-1,1 0 1,-1 0-1,0 0 0,0 0 1,0 0-1,0 0 1,1 1-1,-1-1 1,0 0-1,0 0 1,0 0-1,1 0 1,-1 0-1,0 0 1,0 0-1,0 0 1,0 0-1,1 0 1,-1 0-1,0 0 1,0 0-1,0 0 1,1 0-1,-1 0 1,0 0-1,0 0 1,0-1-1,0 1 0,1 0 1,-1 0-1,0 0 1,0 0-1,0 0 1,0 0-1,1 0 1,-1-1-1,0 1 1,0 0-1,0 0 1,0 0-1,0 0 1,0-1-1,0 1 1,0 0-1,1 0 1,-1 0-1,0 0 1,0-1-1,0 1 1,0 0-1,0 0 1,0 0-1,0-1 0,0 1 1,0 0-1,0 0 0,2-12 17,-1 0 0,0 1 0,-1-12-17,1 1 16,0-37 37,-5-29-53,-26-304 64,-31-272-75,1-111-15,-41-2863-76,104 3223 17,-8 118 53,-8 96 53,9 160 22,-10-38-43,13 72 9,0 1 0,-1 0 0,0 0 0,0 0 0,-1 1-1,0-1 1,-2-3-9,5 9 2,-1-1-1,1 0 0,-1 1 1,1-1-1,-1 0 0,0 1 1,1-1-1,-1 1 1,0-1-1,1 1 0,-1-1 1,0 1-1,0 0 0,0-1 1,1 1-1,-1 0 1,0 0-1,0-1 0,0 1 1,0 0-1,1 0 0,-1 0-1,-1 1 2,0-1-1,1 0 0,-1 1 0,1 0 1,0-1-1,-1 1 0,1 0 0,-1 0 1,1 0-1,0 0 0,0 0 0,0 0 0,-1 0 1,1 0-1,0 0 0,0 2-1,-10 12-1,1 1-1,1 1 1,0-1 0,-2 11 1,-18 40-48,-9 41 48,-41 186-22,-5 153 76,15 169 15,35 124-74,46 79 10,36-43 54,6-213 26,-5-132-26,17 71-43,-11-96 16,3-56 21,-11-83-21,-9-80-21,-9-64 21,-28-121-29,-1 1 1,1-1-1,-1 0 1,1 0-1,0 1 0,0-1 1,0 0-1,0 0 1,0 0-1,1 0 1,-1 0-1,2 1-3,-3-3 0,0 0 0,0-1 0,0 1 0,1 0 0,-1 0 0,0 0 0,0 0 0,0 0 0,1 0 0,-1-1 0,0 1 0,0 0 0,0 0 0,0 0 0,1 0 0,-1-1 0,0 1 0,0 0 0,0 0 0,0-1 0,0 1 0,0 0 0,0 0 0,0 0 0,1-1 0,-1 1 0,0 0 0,0 0 0,0-1 0,0 1 0,0 0 0,0 0 0,-1-1 0,2-22-15,-10-124-11,-6-68 20,-28-310 6,-28-302 0,3-74-16,21 28-53,28 69 21,25 93-21,10 121-49,-4 150 6,-11 126 64,-11 110 32,9 188 24,-1 0-1,-1 0 0,0 1 0,-1-1 0,-1 1 0,0-1-7,4 14 2,0 0-1,0 0 1,0 0 0,0 1-1,0-1 1,-1 0 0,1 0-1,-1 1 1,1-1 0,-1 1-1,1-1 1,-3 0-2,4 2 1,-1-1-1,0 1 1,0 0-1,0-1 1,0 1-1,0 0 1,0 0-1,0 0 1,0 0-1,0 0 1,0 0-1,0 0 1,0 0-1,0 0 1,0 0-1,1 0 1,-1 1-1,0-1 1,0 0-1,0 1 1,0-1-1,0 0 1,0 1-1,0 0 0,-3 2 1,0 0-1,1 0 1,-1 1-1,1 0 1,0-1-1,-1 1 0,-1 4 0,-6 10-4,0 0 0,-2 9 4,-13 32-30,2 2 1,-8 39 29,-54 250-80,-3 120 37,19 106 27,26 71 70,29 43 31,27-46-26,10-206-44,-21-420-14,0-6-1,26 328 21,28 59-16,1-69 6,9-53 35,-62-268-44,53 214 30,-11-51-11,-31-118 5,2 9 119,8 11-145,-14-51 45,-8-23-33,-2-6-5,-5-46-9,3 36-1,-15-116-56,-34-253-37,-26-289-11,8-94-37,24-30-389,25 33-160,15 57 85,12 84 139,2 119 181,-1 98 170,-4 107 92,-9 99 79,3 178-29,0 1 0,-1 0 0,-1 0 0,-2-3-24,5 23 4,1 1 0,-1 0 0,1-1 0,-1 1 0,1 0 0,-1-1 0,0 1 0,0 0 0,1 0 0,-1-1 0,0 1 0,0 0 0,0 0 1,0 0-1,-1 0-4,1 1 2,1 0 1,-1-1 0,0 1-1,1 0 1,-1 0 0,0 0-1,1 0 1,-1 0 0,1 0-1,-1 0 1,0 0 0,1 0 0,-1 1-1,0-1 1,1 0 0,-1 0-1,1 1 1,-1-1 0,0 0-1,1 0 1,-1 1 0,1-1-1,-1 1 1,1-1 0,-1 0 0,1 1-1,0-1-2,-4 4 15,1-1-1,-1 1 1,1 0-1,1 0 1,-1 0 0,0 1-15,-25 50 99,-7 36 125,-5 28-224,-54 224 251,-2 145-17,20 148-90,38 94-48,43-183 0,67 463-96,17-337 139,-16-234 30,-70-423-162,-1-6-3,64 323 125,37 47-33,-10-72-37,-21-106-41,-53-151-9,1 5 6,12 32 140,36 69-155,-68-156 1,21 38 36,-21-38-35,1 0 0,-1 0 0,1 0-1,-1-1 1,1 1 0,-1 0 0,1 0 0,0 0 0,-1 0-1,1-1 1,0 1 0,0 0 0,0 0 0,0-1 0,0 1-1,0-1 1,0 1 0,0-1 0,0 1 0,0-1-2,0-1 2,0 1 0,0-1 0,0 1 0,-1-1 0,1 0 0,0 0 1,0 0-1,-1 0 0,1 1 0,0-1 0,-1 0 0,1 0 0,-1 0 0,0 0 0,1 0 0,-1 0 1,0 0-1,1 0 0,-1 0 0,0-1-2,9-36 38,-5 16-29,-1 0 1,-1-1-1,-2 1 0,0-15-9,-17-354-5,-21-313-43,10-792-41,103-4-62,-27 1018 34,-8 138 5,-11 148 96,-29 194 20,0 0 1,1 0 0,-1-1-1,1 1 1,-1 0 0,1 0 0,0 0-1,0 0 1,0 0 0,0 0 0,1-1-5,-2 4 4,1 0 0,0 0 0,-1 0 0,1 0 1,-1 0-1,1 0 0,-1-1 0,0 1 1,1 0-1,-1 1 0,0-1 0,0 0 0,0 0 1,0 0-1,0 0 0,0 0 0,0 0 1,0 1-5,1 156 176,-8 167 37,4 165-101,13 128-59,20 69 32,39 350-8,45-5-90,-31-477 13,-19-169 0,-13-96 11,11 39 37,58 228 48,-114-532-101,4 15-86,7 20 91,-16-56-8,1-1-1,-1 0 1,0 0 0,1 0-1,0 0 1,0 0-1,0 0 1,0 0 0,0 0-1,0-1 1,1 1 8,-2-2-2,-1-1 0,1 0 0,0 1 1,-1-1-1,1 1 0,0-1 0,-1 0 0,1 0 1,0 1-1,0-1 0,-1 0 0,1 0 0,0 0 1,0 0-1,-1 0 0,1 0 0,0 0 0,0 0 1,-1 0-1,1 0 0,0-1 0,0 1 0,-1 0 1,1 0-1,0-1 0,-1 1 0,1 0 0,0-1 1,-1 1-1,1-1 2,2-1-3,-1 0 0,1-1 1,-1 1-1,0-1 0,0 0 0,0 1 1,0-1-1,-1 0 0,2-2 3,2-7-2,1 0-1,2-11 3,9-43 5,-3 0 1,4-51-6,31-341-27,6-175-26,13-173 26,108-1029 75,-74 962-53,10 138-43,-21 193 16,-38 187 37,-48 306 6,-1 1-1,-3-47-10,-1 92-3,0 0 0,0 0 0,-1 0 0,1 0-1,-1 0 1,0 0 0,0 0 0,0 0 0,0 0-1,0 0 1,-1 1 3,2 1-1,0 1 0,-1 0-1,1 0 1,-1-1 0,1 1 0,0 0-1,-1 0 1,1-1 0,-1 1 0,1 0-1,0 0 1,-1 0 0,1 0 0,-1 0-1,1 0 1,-1 0 0,1 0 0,-1 0-1,1 0 1,0 0 0,-1 0-1,1 0 1,-1 0 0,1 0 0,-1 1-1,1-1 1,0 0 0,-1 0 0,1 0-1,-1 1 1,1-1 0,0 0 0,-1 0-1,1 1 1,0-1 0,-1 0 0,1 1-1,0-1 1,0 0 0,-1 1 0,1-1-1,0 1 1,0-1 0,0 1 1,-5 5-10,1 0 0,0 1 0,0-1 0,1 1 1,-1 3 9,-28 72-26,-57 213 85,-34 162 95,-7 147-42,19 129-21,30 28-16,42-208-2,36-504-66,-38 1175 121,38-396-91,9-270-26,7 1 13,22-35-107,-9-289 38,-25-220 42,1 1-1,22 158-61,5-42-63,-24-111 66,0-1-1,2 0 1,2 5 62,-9-25-4,0 1 0,0-1 0,1 1-1,-1-1 1,0 1 0,0-1 0,1 1 0,-1-1-1,0 1 1,1-1 0,-1 1 0,1-1 0,-1 0-1,0 1 1,1-1 0,-1 0 0,1 1 0,-1-1-1,1 0 1,-1 1 0,1-1 0,0 0 0,-1 0-1,1 0 1,-1 0 0,1 1 0,-1-1 0,1 0-1,0 0 1,-1 0 0,1 0 0,-1 0 0,1 0-1,-1 0 1,1-1 0,0 1 0,-1 0 0,1 0-1,-1 0 1,1-1 0,-1 1 0,1 0 0,-1 0-1,1-1 1,-1 1 0,1 0 0,-1-1 4,1 1-4,0-1-1,-1 1 1,1-1 0,0 1-1,-1-1 1,1 0 0,0 1-1,-1-1 1,1 0 0,-1 1-1,1-1 1,-1 0 0,1 0-1,-1 1 1,1-2 4,1-4-7,0-1 0,-1 1-1,1-1 1,-2 1-1,1-2 8,13-188-10,-5-82 47,-1-383 27,16-332-85,26 1-43,16 111 80,-1 153 27,-10 185-65,-28 218-31,-26 314 47,-1 1 1,0-1-1,-1 1 1,-1-8 5,2 17-1,0 1 1,0 0 0,0 0-1,0-1 1,0 1 0,0 0-1,0-1 1,0 1-1,0 0 1,0 0 0,-1-1-1,1 1 1,0 0 0,0 0-1,0-1 1,0 1 0,0 0-1,-1 0 1,1 0-1,0-1 1,0 1 0,0 0-1,-1 0 1,1 0 0,0-1-1,0 1 1,0 0-1,-1 0 1,1 0 0,0 0-1,-1 0 1,1 0 0,0 0-1,0 0 1,-1 0-1,1 0 1,0-1 0,0 1-1,-1 0 1,1 0 0,0 1-1,-1-1 1,1 0 0,0 0-1,0 0 1,-1 0-1,1 0 1,0 0 0,0 0-1,-1 0 1,1 0 0,0 1-1,0-1 1,0 0-1,-1 0 1,1 0 0,0 1-1,0-1 1,0 0 0,-1 0-1,1 0 1,0 1-1,0-1 1,0 0 0,0 0-1,0 1 1,0-1 0,-1 0-1,1 0 1,0 1 0,-4 6-10,0 0 1,0 1-1,1-1 1,-3 7 9,-23 72-42,-51 218-27,-16 151 5,1 115 21,18 44 91,37-174 25,35-376-61,-51 889 61,54-895-71,-29 947 25,22-178-43,13-429-64,4-190-6,-5-161 54,5 20 32,-8-66 1,0 0-1,0 0 1,0 0-1,0 0 1,0-1-1,1 1 1,-1 0-1,0 0 1,1 0-1,-1 0 1,1-1-1,-1 1 1,1 0-1,-1 0 1,1-1-1,-1 1 1,1 0-1,0-1 0,-1 0 2,0 0 0,1 0-1,-1 0 1,1 0-1,-1 0 1,0 0-1,1 0 1,-1 0-1,0 0 1,1 0 0,-1 0-1,0 0 1,1 0-1,-1-1 1,0 1-1,1 0 1,-1 0 0,0 0-1,1-1 1,-1 1-1,0 0-1,0 0 1,0 0-1,1-1 4,0 1 1,-1-1-1,1 1 0,0-1 0,-1 0 0,1 1 0,-1-1 1,1 0-1,-1 1 0,0-1 0,1 0 0,-1 1 0,0-1 1,1 0-1,-1 0-4,10-43 86,21-180 112,4-78-60,78-817 33,-19 241-91,18-139-43,-21 232-26,-36 282 21,-36 213 10,-19 227-41,0 58-3,0 1 0,-1-1 0,1 1 0,-1-1 1,0 1-1,0-1 0,-1 0 2,2 5 0,0 0 0,0 0-1,0-1 1,0 1 0,-1 0-1,1 0 1,0 0 0,0-1 0,0 1-1,0 0 1,-1 0 0,1 0 0,0-1-1,0 1 1,0 0 0,-1 0-1,1 0 1,0 0 0,0 0 0,-1-1-1,1 1 1,0 0 0,0 0 0,-1 0-1,1 0 1,0 0 0,0 0-1,-1 0 1,-8 7-6,3 2 4,1 1 1,0-1 0,0 1-1,-1 5 2,-31 85 54,-2 21-54,-62 257 69,-1 89-74,32-88-1,68-369 6,-99 679 0,91-613 0,0 3-13,-101 841-518,92-715-391,15-166 485,0-4-684,2 0-1,1 0 1,2 0-1,3 14 1122,1 9-3562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3:07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672 947 6528,'-50'4'3877,"9"-3"1248,27-1-3061,11-1-1146,4 1-71,6 0-568,0-1 0,-1 0 0,1 0 0,0-1 0,-1 0 0,2-1-279,30-6 502,24 0-91,47 5-315,157-6-64,-179 7-3,160 1 75,33 12 78,-178-2 42,77 18-224,-51 0 28,-12-2 98,13-3-126,-125-21 21,3 2 83,1-1 0,-1-1 1,0 1-1,0-1 0,0 0 1,0-1-1,0 1 0,0-1 1,0-1-1,0 0 0,2 0-104,-9 2 21,0 0 0,1 0 0,-1 0-1,0-1 1,1 1 0,-1 0 0,0 0 0,0 0-1,1-1 1,-1 1 0,0 0 0,0 0-1,1-1 1,-1 1 0,0 0 0,0-1 0,0 1-1,1 0 1,-1-1 0,0 1 0,0 0 0,0-1-1,0 1 1,0 0 0,0-1 0,0 1-1,0 0 1,0-1 0,0 1 0,0-1 0,0 1-21,0-1 19,-1 0 1,1 1-1,-1-1 1,1 0-1,-1 0 1,0 1-1,1-1 1,-1 0-1,0 1 1,0-1-1,1 1 1,-1-1-1,0 1 1,0 0-1,0-1 1,0 1-1,1 0 1,-1-1-1,0 1 1,-1 0-20,-42-10 83,-1 3-1,-18 0-82,-82-6-36,105 11 30,-288-22 107,13 15-74,206 9-33,-189-3 6,249 4-131,24 0-90,-22-3 221,119 6-21,61 4 101,195 4 27,19-1 85,121-22-198,-465 11 6,26 0 0,-23 0 7,-11 2 10,-20 2 36,10-2-23,-195 23 47,117-15-3551,78-10 620,12 0-756,3 0-1323</inkml:trace>
  <inkml:trace contextRef="#ctx0" brushRef="#br0" timeOffset="1119.43">3744 932 8448,'-41'-28'6085,"40"27"-5863,-1 0 1,1 0-1,-1 0 1,1 1-1,-1-1 1,1 1-1,-1-1 0,1 1 1,-1-1-1,1 1 1,-1 0-1,0 0-222,3 0 796,14-2-357,41-6 398,102-4-21,212-10 11,32 18-395,-119 16-312,-60-2-54,-195-8 234,1-2 0,-1-1 0,1-1-1,-1-2 1,23-5-300,-43 7 149,-7 2-113,1-1 0,-1 1 1,0 0-1,1 0 0,-1-1 0,0 1 1,1-1-1,-1 0 0,0 1 1,0-1-1,1 0 0,-1 1 1,0-1-1,0 0 0,0 0 0,0 0 1,0 0-1,0 0 0,0 0 1,0-1-37,-1 2 8,0 0 0,0 0 0,0 0 0,0 0 0,0-1 0,0 1 0,1 0 0,-1 0 0,0 0 1,0 0-1,0 0 0,0-1 0,0 1 0,0 0 0,0 0 0,0 0 0,0 0 0,0-1 0,0 1 1,0 0-1,0 0 0,0 0 0,0-1 0,0 1 0,0 0 0,0 0 0,0 0 0,0 0 0,0-1 0,0 1 1,-1 0-1,1 0 0,0 0 0,0 0 0,0 0 0,0-1 0,0 1 0,0 0 0,0 0 0,-1 0 1,1 0-1,0 0 0,0 0 0,0 0 0,0 0 0,-1 0 0,1-1 0,0 1 0,0 0 0,0 0 0,0 0 1,-1 0-1,1 0 0,0 0 0,0 0 0,0 0-8,-10-2 141,0 1 1,0 0-1,0 0 0,1 1 1,-1 0-1,-3 1-141,-131 7 512,-111 4-219,-238 7-85,14-15 23,470-4-232,6 0-2,-69 0-197,-44-7 200,114 7-2,-5-1-7,11 1 9,20 0 0,70 1 0,81 6 0,218 9 0,46 8 166,-11-5 47,-259-18-90,-309-1-337,-241 3 321,-28-3-235,389 0 123,12 1 12,0-1 1,0-1 0,0 1-1,1-1 1,-1-1-1,0 1 1,-3-2-8,11 3 1,-1 0 1,1 0-1,-1 0 1,0-1 0,1 1-1,-1 0 1,1 0-1,0 0 1,-1-1-1,1 1 1,-1 0-1,1 0 1,-1-1-1,1 1 1,-1 0 0,1-1-1,0 1 1,-1-1-1,1 1 1,-1-1-2,2 1 0,-1-1 1,0 1-1,0 0 0,1-1 1,-1 1-1,0 0 1,0 0-1,1-1 1,-1 1-1,0 0 1,1 0-1,-1-1 0,0 1 1,1 0-1,-1 0 1,0 0-1,1-1 1,-1 1-1,0 0 0,1 0 1,-1 0-1,1 0 0,49-10 35,129-13 66,169 0-112,-289 21-862,-1 2 0,1 4 1,53 9 872,-111-13-41,10 2-737,-1 1 1,1 0-1,1 1 778,-9-3-724,0 0-1,1 1 1,-1 0-1,0 0 1,0 0-1,0 0 1,0 1 724,0 2-3910,-3-1-548</inkml:trace>
  <inkml:trace contextRef="#ctx0" brushRef="#br0" timeOffset="2371.439">6812 722 7424,'13'3'930,"-7"-2"-425,0 1 0,1-1 0,-1-1 1,0 1-1,2-1-505,126 4 2224,206 3-6,-146-3-1745,-55-1-306,224-2 138,-205-1 942,-146-1-1034,-10 1-148,0 0 0,1 0-1,-1 0 1,0 0 0,0 0 0,0 0 0,0 0 0,0 1 0,0-1-1,0 1 1,0 0 0,0 0 0,1 0-65,-2-1 14,-1 0 0,0 0 0,0 0 0,0 0 0,1 1 1,-1-1-1,0 0 0,0 0 0,0 0 0,0 0 0,1 0 0,-1 0 0,0 0 0,0 1 0,0-1 0,0 0 0,0 0 0,1 0 1,-1 0-1,0 0 0,0 1 0,0-1 0,0 0 0,0 0 0,0 0 0,0 0 0,0 1 0,0-1 0,0 0 0,0 0 1,0 0-1,0 1 0,0-1 0,0 0-14,-6 4 315,-26 3 224,-88 10 192,-106 12-240,-285 20-97,46 2-410,394-43 17,-195 15 9,225-22 61,38-1-26,19 0 10,79-4 8,-25 0 12,168-4 91,222-10-134,-29-3-6,-47-7-47,-377 27 29,7 0 32,0 0 0,0-1 0,0 0 0,0-2 0,0 1 0,0-2 0,0 0-40,-14 5 8,1 0 0,-1 0 1,1 0-1,-1 0 0,1-1 0,-1 1 0,0 0 1,1 0-1,-1 0 0,1-1 0,-1 1 0,0 0 1,1-1-1,-1 1 0,0 0 0,1-1 0,-1 1 1,0-1-1,0 1 0,1 0 0,-1-1 0,0 1-8,0-1 8,0 1-1,-1 0 0,1-1 0,0 1 1,-1 0-1,1-1 0,0 1 0,-1 0 1,1 0-1,0-1 0,-1 1 0,1 0 1,0 0-1,-1 0 0,1 0 1,-1 0-1,1-1 0,0 1 0,-1 0 1,1 0-1,-1 0-7,-51-5 398,49 5-387,-184-7 495,184 7-504,-334 1 108,-281 29 34,149 12-256,372-32 91,-34 5 15,122-14 16,-13 2 54,46-3 28,130-8 84,304-15-150,-348 18-78,277-10-200,-254 11 160,317-3 302,-140-1-130,-290 7-86,-44 1 6,4 0 0,-81 1 0,-272 21 0,339-19 0,-104 7 134,-121 25-134,251-32-43,9 1-68,13 1-253,3-3-587,1-1 0,-1 0 0,18-2 951,40-1-3061,-6-3-2128</inkml:trace>
  <inkml:trace contextRef="#ctx0" brushRef="#br0" timeOffset="3481.382">9727 864 6528,'37'3'3061,"29"-3"-864,181 0-1221,0 0-58,-74-5 69,107 0 2345,-276 5-2953,-10 0 170,-56 3 849,-55-3-166,-223 0-320,-93 8-816,-40 28-11,420-28-106,-3 2 21,44-5 40,12-4-40,-1-1 0,1 0 0,0 0 0,0 0 0,0 0-1,0 0 1,0 0 0,0 1 0,0-1 0,0 0 0,0 0 0,0 0-1,0 0 1,0 0 0,0 1 0,0-1 0,0 0 0,0 0-1,0 0 1,1 0 0,-1 0 0,0 0 0,0 0 0,0 1 0,0-1-1,0 0 1,0 0 0,0 0 0,0 0 0,0 0 0,0 0-1,1 0 1,-1 0 0,0 1 0,0-1 0,0 0 0,0 0-1,0 0 1,0 0 0,1 0 0,-1 0 0,0 0 0,0 0 0,0 0-1,0 0 1,0 0 0,1 0 0,-1 0 0,0 0 0,0 0-1,0 0 1,0 0 0,0 0 0,0 0 0,1 0 0,-1 0 0,20 2 1,1-1 1,-1-1 0,7-1-2,175-6 80,264-19 96,0 2-251,157 7 166,-608 17-63,-9 0-15,0 0 0,0 0 0,0 0 0,0-1 0,0 0 1,1 0-14,1-3 156,-8 4-152,0 0 0,0 0 1,0 0-1,0 0 0,0 0 0,0 0 1,0 0-1,0 0 0,0-1 0,0 1 1,0 0-1,0 0 0,0 0 0,0 0 1,0 0-1,0 0 0,0 0 0,0 0 1,0 0-1,0 0 0,0-1 0,0 1 1,0 0-1,0 0 0,0 0 0,0 0 1,0 0-1,0 0 0,0 0 0,0 0 1,0 0-1,0 0 0,0 0 0,-1-1 1,1 1-1,0 0 0,0 0 0,0 0 1,0 0-1,0 0 0,0 0 0,0 0 1,0 0-1,0 0 0,0 0 0,0 0 1,-1 0-1,1 0 0,0 0 0,0 0 1,0 0-5,-5-1 103,0-1 1,-1 1-1,1 0 1,0 1-1,-2 0-103,-138-9 443,-101 2-347,-260 14 16,37 14-64,416-19-11,158-1 65,265 3-44,-2 12-143,-97 8 112,-267-24-16,1 0 1,0 1-1,0 0 1,-1 0 0,1 0-1,1 1-11,-6-1 0,0-1 0,0 0 0,0 0-1,0 0 1,0 0 0,0 0 0,0 0 0,0 0-1,0 0 1,1 1 0,-1-1 0,0 0 0,0 0-1,0 0 1,0 0 0,0 0 0,0 0 0,0 1-1,0-1 1,0 0 0,-1 0 0,1 0 0,0 0-1,0 0 1,0 0 0,0 0 0,0 1 0,0-1-1,0 0 1,0 0 0,0 0 0,0 0 0,0 0-1,0 0 1,0 0 0,0 0 0,-1 0 0,1 0 0,0 1-1,0-1 1,0 0 0,0 0 0,0 0 0,0 0-1,0 0 1,-1 0 0,1 0 0,0 0 0,0 0-1,0 0 1,0 0 0,0 0 0,0 0 0,0 0-1,-1 0 1,1 0 0,0 0 0,0 0 0,0 0 0,-22 5 0,-59 6-3006,52-8-478,26-2 343</inkml:trace>
  <inkml:trace contextRef="#ctx0" brushRef="#br0" timeOffset="4568.07">13054 990 6528,'86'-6'2144,"-47"3"-1259,51-6-240,224-16 2859,-233 18-2712,-28 2 2853,12 2-3645,-107 3 1094,-53-1-316,-101-8-335,-253-4 384,-78 25-603,237 7-159,-1 16 206,273-31-23,18-4-242,1 0 0,-1 0 0,0 0-1,0 0 1,0 0 0,0 0 0,0 0 0,0 0 0,0 0 0,0 0-1,0 1 1,0-1 0,0 0 0,0 0 0,0 0 0,1 0 0,-1 0-1,0 0 1,0 0 0,0 0 0,0 1 0,0-1 0,0 0 0,0 0 0,0 0-1,0 0 1,0 0 0,0 0 0,0 0 0,-1 1 0,1-1 0,0 0-1,0 0 1,0 0 0,0 0 0,0 0 0,0 0 0,0 0 0,0 0-1,0 0 1,0 1 0,0-1 0,0 0 0,0 0 0,0 0-6,34 4 325,31 0-325,146 0 187,285-8 10,73-12-5,86-15-155,-610 25-37,-41 5 0,-6-1 0,-17-1 0,-186-17 91,-99 0-48,-220 7 53,380 14-70,-104 14-26,243-14 0,-27 4 15,31-4-4,4 1 2,26 2 28,151 4 199,292 3-160,5-6-87,-446-5-39,79 0-125,-96-2 214,-28-1 18,-59-5-127,-302-15 124,227 19 268,-80 10-326,198-4-143,0 2 1,0 1 0,-17 6 142,45-11-99,-1 1 0,0 0-1,1-1 1,-1 1 0,1 0 0,-1 1 0,1-1 0,-1 0-1,1 1 1,0-1 0,0 1 0,-1 0 0,1-1-1,1 1 1,-3 2 99,4-3-59,0-1 0,0 1 0,-1-1 0,1 1-1,0-1 1,0 1 0,0-1 0,0 1 0,0 0 0,0-1-1,0 1 1,0-1 0,0 1 0,0-1 0,0 1 0,1-1-1,-1 1 1,0-1 0,0 1 0,0-1 0,1 1 0,-1-1-1,0 1 1,1-1 0,-1 1 59,2 1-218,0 0-1,0-1 1,0 1-1,-1-1 1,2 1-1,-1-1 1,0 0-1,0 0 1,1 1 218,29 9-2405,0-3-2203</inkml:trace>
  <inkml:trace contextRef="#ctx0" brushRef="#br0" timeOffset="5349.795">15012 821 7296,'-18'-12'3792,"16"10"-3424,0 1 1,0-1-1,0 0 1,-1 1-1,1-1 0,-1 1 1,1 0-1,-1 0 1,1 0-1,-1 0 1,0 0-369,-32-1 863,1 2 1,0 1-1,0 1 0,-4 3-863,-19 1 616,-111 10 419,108-13-910,-21 2 214,-79 14-339,146-14 37,18-2 6,13-2 10,159-6 150,-80-3-81,2-5-122,-48 6-16,76-12 235,2-5-219,-94 13 592,-34 11-588,0 0 1,0 0-1,0 0 0,0 0 0,0 0 0,0 0 0,1 0 1,-1 0-1,0 0 0,0 0 0,0 0 0,0-1 0,0 1 1,0 0-1,0 0 0,0 0 0,1 0 0,-1 0 0,0 0 1,0 0-1,0 0 0,0 0 0,0-1 0,0 1 0,0 0 1,0 0-1,0 0 0,0 0 0,0 0 0,0 0 0,0-1 1,0 1-1,0 0 0,0 0 0,0 0 0,0 0 0,0 0 1,0 0-1,0-1 0,0 1 0,0 0 0,0 0 1,0 0-1,0 0 0,0 0 0,0 0 0,0 0 0,0-1 1,0 1-5,-14-4 126,0 2-19,1 1 1,-1 0 0,-13 1-108,-24 0 167,-188 0 308,207 1-407,-5-1 36,0 2-1,0 2 1,-2 2-104,11 3 1,27-9-4,0 0 1,0 1-1,0-1 1,0 0-1,0 1 0,0-1 1,1 0-1,-1 1 1,0-1-1,0 1 0,0-1 1,1 1-1,-1 0 1,0-1-1,1 1 0,-1 0 1,1 0-1,-1-1 1,0 2 2,2-1-1,0 0 1,1 0 0,-1 0 0,0 0-1,0-1 1,1 1 0,-1 0-1,0 0 1,1-1 0,-1 1 0,1-1-1,-1 1 1,1-1 0,34 10 180,130 16 177,-166-26-357,48 6-23,0-2 1,1-3 22,-27-1 18,0-1-1,0-1 1,-1-1-1,1-1 1,11-4-18,-31 7 15,-1 1 1,1-1 0,-1 1 0,1-1-1,-1 0 1,1 0 0,-1 1 0,0-1-1,0 0 1,1 0 0,-1-1-16,-1 2-6,1 0 0,-1 0-1,0-1 1,0 1 0,0 0 0,0 0 0,0-1 0,1 1 0,-1 0 0,0 0 0,0-1 0,0 1 0,0 0-1,0-1 1,0 1 0,0 0 0,0 0 0,0-1 0,0 1 0,0 0 0,0-1 0,0 1 0,0 0 0,0-1 6,-9-6-1238,4 6-562,1 1-3626,4 0 738</inkml:trace>
  <inkml:trace contextRef="#ctx0" brushRef="#br0" timeOffset="6158.313">14766 420 7040,'2'-7'1044,"-1"3"59,1 1 1,-1 0 0,-1-1-1,1 1 1,-1-1-1,1-2-1103,-1 6 104,0-1-1,0 0 0,0 1 0,0-1 0,-1 1 0,1-1 0,0 0 0,0 1 0,0-1 0,-1 1 0,1-1 0,0 1 0,0-1 0,-1 1 0,1-1 0,-1 1 0,1-1 0,0 1 0,-1-1 0,1 1 0,-1 0 0,1-1 0,-1 1 0,1 0 0,-1-1 0,1 1 0,-1 0 0,0 0 0,1-1 0,-1 1 0,1 0 0,-1 0 0,0 0 0,1 0 0,-1 0 0,1 0 0,-1 0 0,0 0 0,1 0 0,-1 0-103,-12 3 1198,13-3-1160,0 0-1,-1 0 1,1 0-1,0 0 1,0 0-1,0 1 1,-1-1-1,1 0 1,0 0-1,0 0 1,0 1-1,0-1 1,0 0-1,0 0 1,-1 1-1,1-1 1,0 0-1,0 0 1,0 1-1,0-1 1,0 0-1,0 0 1,0 1-1,0-1 1,0 0-1,0 0 1,0 1-1,0-1-37,1 2 104,0 0-1,0 0 1,0 0-1,0-1 0,0 1 1,0 0-1,0 0 0,1-1 1,1 2-104,1 1 90,0 1 1,1-1-1,0 0 1,0-1-1,0 1 1,0-1-1,1 0 1,-1-1-1,3 2-90,18 9 327,1 1-74,-1 2 1,-1 1-1,0 0 0,-2 2 1,0 1-1,-1 1 0,-1 1 1,7 10-254,31 50 271,-29-39 34,19 21-305,-9-20 261,1-2 0,8 3-261,-49-45 6,17 19 218,-17-19-220,1 0-1,-1 0 0,0 0 0,0 1 1,0-1-1,0 0 0,0 0 0,0 0 1,0 1-1,0-1 0,0 0 0,0 0 1,0 1-1,0-1 0,0 0 1,0 0-1,0 1 0,0-1 0,0 0 1,0 0-1,0 0 0,0 1 0,0-1 1,0 0-1,0 0 0,0 1 1,0-1-1,-1 0 0,1 0 0,0 0 1,0 1-4,-1-1 2,0 0 0,1 1 0,-1-1 1,0 0-1,0 1 0,0-1 0,0 0 0,0 0 1,1 0-1,-1 0 0,0 0 0,0 0 1,0 0-1,0 0-2,-31 2 32,0 0 0,0 2-1,0 2 1,-6 2-32,-121 37-7,147-41 15,-192 61 195,140-42-371,1 3 0,-52 30 168,107-52-240,-4 3-783,-2 0 0,1-1 0,-2 0 1023,10-4-831,0-1 0,0 0 1,0 0-1,-1 0 0,1 0 0,-2-1 831,-15 0-5375</inkml:trace>
  <inkml:trace contextRef="#ctx0" brushRef="#br0" timeOffset="7168.194">891 183 7808,'7'-16'676,"0"0"0,1 1 0,0 0 0,1 0 0,1 1 1,0 0-1,1 1 0,1 0 0,4-3-676,10-10 1814,-17 17-454,-15 15 879,-12 13-1407,2 1 1,-6 8-833,-21 27 831,2-12-27,-2-2 1,-31 21-805,-14 14 492,-24 34 426,-16 28-918,-25 26 453,107-118-317,-5 5 244,-30 39-380,68-74 58,0 2 0,1 0 0,1 0 0,0 1 0,2 1 0,0-1 1,-4 16-59,11-26 27,-1 0 0,1-1 0,1 2 1,0-1-1,0 0 0,1 0 0,0 0 1,0 0-1,1 0 0,2 9-27,-1-10 36,0-1 1,1 1-1,0-1 1,0 0-1,0 0 0,1 0 1,0 0-1,1-1 1,-1 0-1,1 0 0,1 0 1,5 5-37,-3-4 64,1 0 0,0 0 0,0-1 0,0 0 0,1-1 0,0 0 0,3 1-64,11 2 152,1 0 0,15 3-152,186 30 554,-64-13-282,51 21-120,-169-36-73,0 2 0,-1 1 1,29 17-80,-45-17 39,-1 2 0,0 0 0,-2 2 1,15 14-40,17 14 19,-52-45-495,0 0 1,1 0 0,-1 0-1,0-1 1,1 0-1,0 0 1,0 0 475,-2 0-3712,-7-1-229,-4 0 560,-5 4-1835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06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935 253 7488,'0'0'453,"0"0"0,0 0-106,0 0-123,0 0 5,0 0 59,7-7 256,-5 6 5414,-3 7-5829,0 0 1,-1 0 0,0 0 0,0-1 0,-1 1 0,0-1 0,0 1 0,0-1 0,0 0 0,-4 3-130,-3 8 151,-12 17 8,-1 0 0,-1-2 0,-2-1 1,-1-1-1,-2-1 0,-17 13-159,-119 100 42,127-104 22,1 1 0,2 1 0,-2 7-64,-82 125 224,82-111-165,18-37-15,11-15 68,1 1-1,1-1 1,-1 2-112,7-9 25,-1-1 0,1 0 0,0 1-1,-1-1 1,1 1 0,0-1 0,0 1 0,0-1 0,0 0 0,-1 1 0,1-1 0,0 1 0,0-1 0,0 1 0,0-1 0,0 1-1,0-1 1,0 1 0,0-1 0,0 0 0,0 1 0,0-1 0,0 1 0,1-1 0,-1 1 0,0-1 0,0 1 0,0-1-25,1 1 30,0-1-1,-1 1 1,1-1 0,-1 0 0,1 1 0,0-1 0,-1 0 0,1 0 0,0 1 0,-1-1-1,1 0 1,0 0 0,-1 0 0,1 0 0,0 0 0,0 0-30,3 0 88,-1 0 1,1-1-1,0 1 1,-1-1-1,1 0 0,2-1-88,19-7 216,0 1 0,0 1 0,19-3-216,80-8 313,-69 11-223,37-3 122,53 3-212,92 7 63,-99 1 334,121-4 670,-258 3-1057,1 0 1,-1 0 0,1 0-1,-1-1 1,0 1 0,1 0-1,-1-1 1,0 1 0,1-1-1,-1 1 1,0-1 0,0 0-1,0 0 1,1 0 0,-1 1-1,0-1 1,0 0 0,0 0-1,0 0 1,0-1-11,1-2-70,1 1 0,-1-1-1,0 0 1,0 0 0,-1 0 0,1 0 70,-2 4-85,0 0 0,0-1 0,0 1 0,0 0 1,0 0-1,0 0 0,0-1 0,0 1 1,0 0-1,0 0 0,0-1 0,0 1 0,0 0 1,0 0-1,0 0 0,0-1 0,0 1 1,0 0-1,0 0 0,0-1 0,0 1 0,-1 0 1,1 0-1,0 0 0,0 0 0,0-1 1,0 1-1,0 0 0,-1 0 0,1 0 0,0 0 1,0 0-1,0-1 0,-1 1 0,1 0 1,0 0-1,0 0 0,0 0 0,-1 0 0,1 0 1,0 0-1,0 0 0,-1 0 0,1 0 85,-14-1-6706,6 0 1196,-5-2 828</inkml:trace>
  <inkml:trace contextRef="#ctx0" brushRef="#br0" timeOffset="891.444">13 1466 10560,'-3'-14'2714,"3"13"-2595,0 1-1,0 0 0,0 0 0,0-1 1,-1 1-1,1 0 0,0-1 0,0 1 1,0 0-1,0 0 0,0-1 1,-1 1-1,1 0 0,0 0 0,0-1 1,0 1-1,-1 0 0,1 0 0,0 0 1,0-1-1,-1 1 0,1 0 0,0 0 1,0 0-1,-1 0 0,1 0 0,0-1 1,-1 1-1,1 0 0,0 0 0,-1 0 1,1 0-1,0 0 0,0 0 0,-1 0 1,1 0-1,0 0 0,-1 0 1,1 0-1,0 0-118,30-17 1862,-23 12-1482,1 0-1,0 1 0,1-1 1,-1 2-1,0-1 0,5 0-379,10 0 441,0 1-1,0 1 1,1 1 0,8 1-441,37-2 221,441-61 953,-403 48-428,40 2-746,-93 11 226,1 3 0,-1 2 0,37 7-226,-75-8 128,-1 0 0,1-1 0,0-1 0,0 0 0,0-1-1,10-3-127,-10 3 109,7 2-52,-22-1-9,-1 0-11,0 0 0,0 0-53,0 0-320,0 0-437,0 0 418,-1 0 0,1 0 0,0 0 0,-1 0 0,1 0 0,0 0 0,0 0 0,-1 0 0,1 1 0,0-1 0,-1 0 0,1 0 0,0 0 0,0 0 0,-1 1 0,1-1 0,0 0 0,0 0 0,-1 1-1,1-1 1,0 0 0,0 0 0,0 1 0,0-1 0,-1 0 0,1 1 0,0-1 0,0 0 355,0 11-5813,3 1 928</inkml:trace>
  <inkml:trace contextRef="#ctx0" brushRef="#br0" timeOffset="1796.256">2263 785 9408,'2'-2'283,"0"0"1,0 0-1,0 0 1,0 0-1,0 0 1,-1-1 0,1 1-1,-1 0 1,0-1-1,1 1 1,-1-1-1,0 0 1,-1 1-1,1-1 1,0 0-1,-1 1 1,0-1 0,1 0-1,-1 0 1,0 1-1,0-1 1,-1 0-1,1 0 1,-1-2-284,1 4 48,0 1 0,-1-1-1,1 0 1,0 0 0,-1 1 0,1-1 0,-1 0 0,1 1-1,-1-1 1,1 0 0,-1 1 0,1-1 0,-1 1 0,0-1-1,1 0 1,-1 1 0,0 0 0,1-1 0,-1 1 0,0-1 0,0 1-1,0 0-47,-1-1 80,0 1 1,0-1-1,0 1 0,0 0 0,0 0 0,0 0 0,0 0 0,0 0 0,-1 0-80,-4 2 160,1-1-1,0 1 1,0 0-1,-1 0 0,-1 2-159,-6 2 211,1 2 0,1 0-1,-1 1 1,1 0 0,1 0-1,0 2 1,-6 6-211,-8 11 409,1 2 1,-7 12-410,19-23 157,0 0 1,1 1 0,-7 16-158,14-28 45,1 0 0,0 0 1,1 0-1,0 0 0,0 1 0,1-1 0,0 1 1,0-1-1,1 0 0,0 1 0,1 4-45,0-8 11,0 0-1,1 0 0,-1-1 0,1 1 1,0-1-1,0 1 0,1-1 1,-1 0-1,1 0 0,0 0 0,0 0 1,0 0-1,1-1 0,-1 1 1,1-1-1,0 0 0,0 0 0,0-1 1,1 1-11,3 2 59,0-1-1,0 0 1,1-1 0,-1 0 0,1-1 0,-1 0 0,1 0 0,0 0-1,0-1 1,1-1-59,15 1 155,-1-2 0,1 0-1,-1-2 1,0-1 0,0 0-1,0-2 1,0-1 0,-1-1-1,0-1 1,8-5-155,-18 7 130,0-1 1,0 0 0,-1-1-1,7-7-130,-13 10 78,1 0-1,-1 0 0,-1-1 1,1 0-1,-1 0 0,0 0 1,-1-1-1,2-3-77,-5 7 20,1 0 0,-1 0 0,0 0 0,0 0 0,-1 0 0,1-1 0,-1 1 0,0 0 0,0 0 0,0-1 0,-1 1 0,1 0 0,-1 0 0,0 0 0,0 0 0,-1 0 0,1 0 0,-1 0 0,0 0 0,0 0 0,-2-2-20,-5-8 10,-1 0 0,-1 1-1,0 1 1,-10-9-10,-17-15-46,-1 3-1,-1 1 1,-24-13 46,62 44-48,-20-12 48,22 13-37,-1 0 0,1-1 0,-1 1 0,0 0 0,1 0 0,-1-1 0,1 1 0,-1 0 0,0 0 0,1 0 0,-1 0 0,0 0 1,1 0-1,-1 0 0,0 0 0,0 0 0,1 0 0,-1 0 0,0 0 0,1 0 0,-1 1 0,1-1 0,-1 0 0,0 0 0,1 1 0,-1-1 0,1 0 0,-1 1 0,0 0 37,1 0-129,0 0 0,0 0 0,0 0-1,0 0 1,0 0 0,0 0 0,0 0-1,0 0 1,0 0 0,1 0 0,-1 0-1,0-1 1,1 1 0,-1 0 0,1 0-1,-1 0 1,1 0 0,-1 0 0,1 0 0,-1-1-1,1 1 1,0 0 0,0 0 129,0 1-281,13 14-3927,0-1 1,1 0-1,9 7 4208,-18-17-1222,22 20-3487</inkml:trace>
  <inkml:trace contextRef="#ctx0" brushRef="#br0" timeOffset="2375.153">2731 1118 10240,'6'-3'6488,"-3"1"-6347,-3-1 156,1 0 0,-1 1-1,0-1 1,0 0 0,0 0 0,0 1 0,0-1 0,0 0 0,-1 1 0,1-1 0,-1 0-1,0 1 1,-1-3-297,-3-12 866,-4-45 87,2 0 0,3 0 0,3-27-953,1 77 80,0 0 1,1 1 0,1-1 0,-1 1 0,2 0 0,0-3-81,-2 10 9,1 0 0,0 0-1,-1 0 1,1 0 0,1 1 0,-1-1 0,1 1 0,-1-1 0,1 1 0,0 0 0,0 0 0,0 0-1,1 0 1,-1 1 0,1-1 0,-1 1 0,1 0 0,1 0-9,5-2-1,1 0 0,-1 1 0,1 1 0,0 0 0,0 1 0,0 0 0,0 0 0,0 1 0,7 1 1,-1-1-2,-5 1-270,0 0 0,0 0 1,0 1-1,0 1 0,6 2 272,57 22-2092,-72-26 2029,12 5-2185,-1 1 0,0 0 0,0 1 0,10 7 2248,-10-3-4037</inkml:trace>
  <inkml:trace contextRef="#ctx0" brushRef="#br0" timeOffset="3733.405">3905 46 9536,'-5'-4'2581,"5"0"-2024,0 2-338,0 1-1,0-1 1,0 0 0,0 1 0,0-1 0,0 1 0,1-1 0,-1 1 0,0-1 0,1 1 0,-1-1-1,1 1 1,0-1 0,0 0-219,1-3 52,2-3 2385,-4 8-2387,1 0 0,-1-1 0,0 1 0,0 0-1,0 0 1,1 0 0,-1 0 0,0 0 0,0 0 0,0 0 0,1 0-1,-1 0 1,0 0 0,0 0 0,0 0 0,1 0 0,-1 0 0,0 0-1,0 0 1,0 1 0,1-1 0,-1 0 0,0 0 0,0 0 0,0 0-1,1 0 1,-1 0 0,0 0 0,0 1 0,0-1 0,0 0 0,0 0 0,1 0-1,-1 0 1,0 1 0,0-1 0,0 0 0,0 0 0,0 0 0,0 1-1,0-1-49,9 10 524,0-1 0,0 1 0,1-2 0,9 8-524,7 4 363,-24-18-341,175 153 1354,-126-106-1070,-2 3 1,13 19-307,-22-19 352,-2 2 0,18 36-352,-31-46 501,3-2 0,18 23-501,-20-30 592,-25-33-563,-1 0 0,1 0-1,-1 0 1,0 0 0,0 0-1,0 0 1,0 0 0,0 0 0,-1 1-29,1 3-24,0-5 72,0-1 0,0 0 26,0 0-31,-23 0 58,14 1-9,-1 0-1,0 0 0,-7 2-91,-24 4 36,-36-1-10,-67 15-26,-73 26 150,135-24-164,49-13-219,0-1 0,-33 4 233,65-13-44,0 0 1,0 0-1,0 0 1,1 0-1,-1 0 1,0 0-1,0 0 1,0 0-1,1 0 1,-1 0-1,0 0 1,0 0-1,0-1 1,1 1-1,-1 0 1,0-1-1,0 1 1,1-1-1,-1 1 44,0-1-127,1 1 1,0-1-1,-1 1 0,1-1 0,0 1 0,0-1 0,-1 1 0,1-1 0,0 1 0,0-1 0,0 1 0,0-1 1,0 0-1,0 1 0,0-1 0,0 1 0,0-1 0,0 1 0,0-1 0,0 0 127,1-2-847,-1 0-1,1 0 1,0 0-1,1 1 1,-1-1 0,0 0-1,1 1 1,0-1-1,0 0 848,7-9-5274</inkml:trace>
  <inkml:trace contextRef="#ctx0" brushRef="#br0" timeOffset="4532.643">3597 1229 9888,'-5'0'-288,"-6"1"4048,7 0 535,11 0-1545,85-2 2175,125-6-3546,223-16-1059,-298 15-95,98-8 397,-131 6 765,33 4-1387,-142-14 208,0 20-300,0-1 0,0 0 0,0 1 0,0-1 0,0 0 0,-1 1 0,1-1 0,0 1 0,0-1 0,0 0 0,0 1 0,-1-1 1,1 1-1,0-1 0,-1 1 0,1-1 0,0 1 0,-1-1 0,1 1 0,-1-1 0,1 1 0,0-1 0,-1 1 0,1 0 0,-1-1 0,1 1 0,-1 0 0,0 0 0,1-1 92,-2 1-688,1-1-1,-1 1 1,0 0-1,1 0 1,-1 0-1,1 0 1,-1 0-1,1 0 1,-1 0-1,0 1 689,-7 1-5999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3:18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7942 1157 5888,'23'-32'1898,"-22"30"-1842,1-1-1,-1 1 0,0 0 1,0 0-1,-1-1 0,1 1 1,0 0-1,-1-1 0,0 1 1,1 0-1,-1-1 0,0 1 1,0-1-1,0 1 0,-1-1 1,1 1-1,0 0 0,-1-1 1,0 1-1,1 0 0,-1-1 1,0 1-1,0 0 0,-1 0-55,-1-4 5,-1 0-1,0 0 1,0 0 0,-1 1-1,1 0 1,-1 0-1,-3-3-4,-10-5 21,0 0-1,0 1 1,-1 1-1,-1 1 1,0 1-1,-9-3-20,-30-11 108,0 3 1,-40-8-109,-128-17 450,5 10 14,-37 6 10,-1393-130 1835,1024 101-1684,-2238-108 489,2495 162-1007,66 2-64,74-1-17,-213-10 70,432 12-87,16 0-1,24 1 18,539 28 130,-364-17-195,411 29-60,-281-17 145,216 15 2,809 49-34,5-39-17,19-59 0,1-33-76,-714 21 43,-321 11 84,-62 0-16,-59 0-21,-56-1 10,-116 7-5,15-7-16,-54 10 18,-1-1-1,0 0 0,-1-1 1,6-3-18,-17 7 8,-1-1 0,1 1 0,-1-1 0,1 1 1,-1-1-1,0 0 0,0 0 0,0 0 1,0 0-9,-1 1 3,0 0 1,-1 1-1,1-1 1,-1 0-1,1 0 1,-1 0 0,0 0-1,1 1 1,-1-1-1,0 0 1,0 0-1,0 0 1,1 0-1,-1 0 1,0 0-1,0 0 1,0 0 0,-1 0-1,1 0-3,-1-2 6,0 1 0,-1-1 0,1 0-1,-1 1 1,1-1 0,-1 1 0,0 0 0,0-1 0,0 1 0,-1 0-1,1 0 1,0 0 0,-1 1 0,1-1 0,-3-1-6,-10-6 11,0 1-1,-1 0 1,0 1 0,-16-4-11,-41-11 26,-25-2-26,-143-24-10,-67 1-60,-72 2 33,-72 2 42,-61 1 54,-63 6 37,-57 9 27,-991 19 145,7 70-179,1083-29-46,70 5-70,61 6-48,61 9 43,41 8 43,74-1-43,170-41-43,-46 21 75,84-31-10,1 0-1,0 2 0,0 0 1,-10 9 10,22-16-3,1 0 0,1 0 1,-1 1-1,0 0 0,1 0 1,0 0-1,0 0 0,1 0 1,-2 4 2,4-7-1,1 0 1,-1 0 0,0 0 0,1 0-1,0 0 1,-1 0 0,1 0 0,0 0-1,0 0 1,0 0 0,0 0-1,1 1 1,-1-1 0,1 0 0,-1 0-1,1 0 1,-1 0 0,1 0 0,0-1-1,0 1 1,0 0 0,0 0 0,1 0-1,-1-1 1,0 1 0,1-1 0,-1 1-1,1-1 1,-1 1 0,1-1 0,0 0 0,8 7 1,1-2 1,-1 0-1,1 0 1,1-1-1,-1 0 1,1-1-1,10 3-1,38 8 59,59 6-59,141 11 85,91-9-26,85-7-59,79-11-48,71-9 16,70-3 37,1488-27 125,346-3-73,-1700 34 28,-58 9-26,-70 3-33,-98 3 54,-118 6 11,-115-1-32,-109-2-59,-91 1-48,-95-7 26,-29-5 15,-8 0 2,-5-1 6,0-1 0,0 0 0,0 0 0,0 0 0,-1-1-1,1 0 1,0 0 0,-2-1-1,-150 13 48,-103-2-16,-109-4-37,-95-7-43,-97-6 16,-84 0 26,-48 3 6,-39-3 0,-1691 45 224,1581 3-53,-346 56 272,26 29 277,507-46-688,107-1-251,90-1 86,105-1 101,98-10-11,183-44 22,-27 15 21,74-28-18,2 1 0,-1 1 0,-7 6 18,27-16-5,1 0 0,0 1 0,0-1 0,0 1 0,1 0 0,-1 0 5,3-3-1,0 1 0,0-1 1,0 0-1,1 0 0,-1 0 1,1 1-1,-1-1 1,1 0-1,-1 0 0,1 1 1,0-1-1,-1 0 0,1 1 1,0-1-1,0 1 0,0 0 2,0-1-1,1 1 1,-1-1 0,1 1-1,-1-1 1,1 0 0,-1 0 0,1 1-1,0-1 1,0 0 0,-1 0 0,1 0-1,0 0 1,0 0 0,0 0-1,0 0 1,1 0-1,2 3 7,1-1 0,-1 0 0,1 0 0,0-1 0,4 2-7,12 4 21,1-2 0,-1 0 1,1-1-1,19 1-21,55 3 59,39-2-59,217-6 0,111-14-48,117-14 5,109-11-26,53-1-49,1662-26-58,-1624 77 278,-38 19 250,-69 16 85,-80 12-218,-80 7-166,-82 0-53,-89 11-37,-246-48-38,56 25 75,-106-35-19,0 2 1,31 21 18,-67-36-1,0 0 0,0 0 1,-1 2-1,0-1 0,0 1 1,-1 0-1,1 1 0,4 7 1,-11-14 0,-1 0 0,0 0 0,0 1 0,0-1 0,0 0 0,0 0 0,0 0 0,-1 1 0,1-1 0,-1 0 0,0 1 0,0-1 0,1 0 0,-2 1 0,1-1 0,0 0 0,0 1 0,-1-1 0,1 0 0,-1 1 0,0-1 0,1 0 0,-1 0 0,0 0 0,0 0 0,-1 0 0,0 2 0,-3 2 0,0-1 0,-1 1 0,1-1 0,-1-1 0,0 1 0,0-1 0,-1 0 0,1 0 0,-1-1 0,0 0 0,0 0 0,-3 1 0,-31 9 4,-1-1 0,0-1-1,-16-1-3,-71 9 59,-10-6-59,-219 8 85,-92-10-10,-91-10-6,-74-5-80,-54-2-5,-53 3 80,-3171 133 48,3212-77-85,86 13-32,102 8-43,87-1 5,105-9-26,208-41-22,-11 7 91,92-26 2,0 0-1,0 1 1,0 1-1,0 0 1,1 0-1,0 1 1,-1 1-2,11-7 1,0 0 1,0 0 0,0 0-1,0-1 1,0 1-1,0 0 1,1 0 0,-1 0-1,0 0 1,1 1-1,-1-1 1,1 0 0,-1 0-1,1 0 1,0 0-1,-1 0 1,1 1-2,0-1 2,0 0-1,0 0 1,1 0-1,-1 0 1,0 0-1,0 0 1,1 0-1,-1-1 1,1 1-1,-1 0 1,1 0-1,-1-1 0,1 1 1,-1 0-1,1 0 1,0-1-1,-1 1 1,1-1-1,0 1 1,0-1-1,0 1-1,8 4 7,0-1 0,1 0-1,-1-1 1,1 0 0,0 0-1,0-1 1,0 0 0,5-1-7,63 8 16,48-3-16,207-5 32,141-12 21,126-12-21,100-5-21,95-1 21,62 10 10,1883 46-154,-1885 16 70,-78 9 90,-95 14 37,-105 23-26,-124 12-70,-108 5-96,-258-74-10,60 33 117,-128-56-11,0 1-1,-1 1 0,0 0 1,-1 1-1,0 1 1,1 3 11,-15-13-2,1 1-1,-1-1 1,-1 1 0,1 0 0,0 0-1,-1 0 1,0 0 0,0 0 0,1 4 2,-2-6 0,0 1 0,-1-1 0,0 0 0,1 1 0,-1-1 0,0 1 0,0-1 0,0 1 0,0-1 0,-1 0 0,1 1 0,-1-1 1,1 1-1,-2 0 0,-1 3 3,0-1 1,0 0 0,-1 0-1,0 0 1,0 0 0,0-1-1,-1 0 1,1 0-1,-1 0 1,0 0 0,0-1-1,0 0 1,-1 0 0,0 1-4,-21 9 19,0-1 0,-1-2 0,0 0 1,0-2-1,-5 0-19,-71 13 122,-84 6-122,-226 3 118,-119-21-38,-115-11-11,-68-3-80,-65-2-15,-53 9 20,-887 48 6,905 13 0,63 18 11,85 4 37,104-8-16,144-16-21,128-17 10,114-11-16,168-31-5,-1 0 0,1 1 0,-1 0 0,1 1 0,0 0 0,-5 4 0,14-8 0,1 0 0,0 0 0,0 0 0,0 0 0,-1 0 0,1 1 0,0-1 0,0 0 0,0 0 0,0 0 0,0 0 0,-1 0 0,1 1 0,0-1 0,0 0 0,0 0 0,0 0 0,0 1 0,0-1 0,0 0 0,0 0 0,-1 1 0,1-1 0,0 0 0,0 0 0,0 0 0,0 1 0,0-1 0,0 0 0,0 0 0,0 0 0,1 1 0,-1-1 0,0 0 0,0 0 0,0 1 0,0-1 0,0 0 0,0 0 0,0 0 0,0 1 0,0-1 0,1 0 0,-1 0 0,0 0 0,0 0 0,0 0 0,0 1 0,1-1 0,-1 0 0,0 0 0,0 0 0,0 0 0,1 0 0,2 2 0,-1-1 0,1 0 0,0 0 0,0-1 0,1 1 0,-1-1 0,1 1 0,39 2 6,-1-2-1,4-2-5,212-10 59,136-11 37,138-15 0,137-12-107,107-12-58,100 0-33,1933-24 332,-1978 99-108,-97 17-74,-108 11-10,-131 5 15,-108 1-21,-118-4-37,-229-36-19,0 2 0,36 15 24,-70-23-4,0 1 0,0 0 0,-1 0 0,1 0 0,2 3 4,-7-5 0,0-1 0,0 1 0,0 0 0,0 0 0,0 0 0,0 0 0,-1 0 0,1 0 0,0 1 0,0-1 0,-1 0 0,1 0 0,-1 1 0,1-1-1,-1 0 1,1 0 0,-1 2 0,0-2 1,0 0 0,0 0 0,0 0 0,-1 0 0,1 0-1,0 1 1,-1-1 0,1 0 0,0 0 0,-1 0 0,0 0 0,1 0-1,-1 0 1,0 0 0,1 0 0,-1-1 0,0 1 0,0 0 0,0 0-1,0 0 0,-3 2 6,-1 0 0,0 0 0,1 0 0,-1 0 0,0-1 0,-3 2-6,-26 6 23,1 0 0,-1-2 0,-31 3-23,-229 20-5,-121-12-1,-110-14 17,-113-10 26,-95 2-53,-68 0 0,-67 14 70,-946 64 10,956-9-70,88 4 6,135-3 11,145-13 48,160-14 26,147-12-26,143-17-48,32-6-5,8-5-6,0 0 0,0 0 1,0 0-1,0 0 0,0 0 0,0 1 1,-1-1-1,1 0 0,0 0 0,0 0 1,0 0-1,0 0 0,0 0 0,0 0 0,0 1 1,0-1-1,0 0 0,0 0 0,0 0 1,0 0-1,0 0 0,0 0 0,0 0 1,0 0-1,0 1 0,0-1 0,0 0 0,1 0 1,-1 0-1,0 0 0,0 0 0,0 0 1,0 0-1,0 0 0,0 1 0,0-1 1,0 0-1,0 0 0,0 0 0,0 0 0,1 0 0,1 1 4,0 0 0,1 0 0,-1-1 0,1 1 0,-1 0 0,1-1 0,0 0 0,-1 0 0,1 0-4,57 2 55,178-11 84,160-21-33,142-19-15,124-21-32,113-8-43,76-2 5,1854-67-197,-1878 133 144,-80 17 43,-116 21-33,-113 18-4,-138 8 20,-127 2 6,-221-44 0,0 3 0,0 0 0,14 9 0,-43-18 0,0 0 0,-1 1 0,0 0 0,0-1 0,1 2 1,-1-1-1,-1 0 0,3 3 0,-5-5 0,0 0 0,-1-1 0,1 1-1,-1 0 1,1 0 0,-1 0 0,1 0 0,-1-1 0,0 1 0,1 0 0,-1 0 0,0 0 0,0 0 0,0 0 0,0 0 0,1 0 0,-1 0 0,-1 0 0,1 0 0,0 0 0,0 0 0,0 0 0,0-1 0,-1 1 0,1 0 0,0 0 0,-1 0 0,0 2 0,-1-1 1,0 0-1,0 0 0,0 0 0,0 0 0,0-1 1,0 1-1,0 0 0,0-1 0,-1 1 0,-1 0 0,-8 4 3,0-1 0,0-1 0,-2 1-3,-48 11 19,0-3-1,-28 1-18,-262 24-16,-132-10-10,-71-11 29,500-16-1,-665 16 46,-83-5-16,-71 2-21,-826 28 17,9 39-46,1140-43-51,175-14 42,353-22 29,-189 8 60,194-10-30,-1-1 0,-4-1-32,20 2 6,1-1 0,0 1-1,0 0 1,-1-1 0,1 0 0,0 1 0,0-1 0,0 0 0,0 0 0,-2-1-6,4-3 20,7 0-6,34-7 0,117-19-9,65-6-5,332-51 11,179-30 48,-642 103-50,652-103 67,167-4-17,546-37-32,11 23-12,-554 57-15,-86 11 0,-126 12 0,-144 6 0,-123 10 0,-134 7 0,-249 26 0,-2-2 0,18-7 0,-63 14 0,0 1 0,0-1-1,-1 0 1,1 0 0,0-1-1,2-1 1,-6 3 0,-1 1 0,1 0-1,-1-1 1,1 1-1,-1 0 1,0-1 0,1 1-1,-1 0 1,0-1-1,1 1 1,-1-1 0,0 1-1,1-1 1,-1 1 0,0-1-1,0 1 1,1-1-1,-1 1 1,0-1 0,0 1-1,0-1 1,0 1-1,0-1 1,0 1 0,0-1-1,0 1 1,0-1-1,0 1 1,0-1 0,0 1-1,0-1 1,-1 1 0,1-1-1,0 1 1,0-1-1,0 1 1,-2-2-2,0 0-1,1 0 0,-1 0 0,0 1 0,0-1 0,0 1 1,0-1-1,0 1 0,-1 0 0,1 0 0,0 0 0,0 0 3,-14-5-23,0 0 0,-13-2 23,-168-32-85,-64 0 53,-361-36 43,-189-22-33,-90-8-15,-82 7-22,-78 19-5,-2173-35-128,2292 117 139,155 7 53,189-4 59,169-10 37,161-7 16,238 10-91,1-1 0,0-1 1,-17-6-22,44 9 0,1 1 1,-1-1 0,0 1 0,0-1 0,0 0-1,1 0 1,-1 0 0,0 0 0,1 0-1,-1 0 1,1-1 0,-1 1 0,0-1-1,2 2 0,0-1 0,-1 0 0,1 1 0,0-1 1,0 1-1,0-1 0,0 0 0,0 1 0,0-1 1,0 0-1,0 1 0,0-1 0,0 0 0,0 1 1,0-1-1,1 1 0,-1-1 0,0 0 0,0 1 1,0-1-1,1 1 0,-1-1 0,0 1 0,1-1 1,-1 1-1,1-1 0,-1 1 0,1-1 0,-1 1 0,1-1 1,0 1-1,4-5 2,1 0 0,0 1 0,0 0 0,0 0 0,2 0-2,62-31 11,173-62-22,139-31-58,141-15 32,139-28 42,128-13 32,99 14-63,725-71-193,1164-5 219,-2181 221 48,-133 15 16,-137 9-75,-119 5-53,-172-2-128,31 4 192,-59-3-55,-8-1 0,-19 4-43,-34-1-35,-13-1 133,-178 4-80,-144-2 0,-136-5 32,-109-5-11,-101 1 6,-93 5 53,-1940 105 91,1868-32-70,80 29-16,126 14-5,133-9 0,155-21 0,136-20-16,207-50-53,-33 15 69,88-30-5,0 0 0,0 0-1,1 1 1,-1 0 0,0 1 5,7-5-1,-1 0 1,1 1 0,-1-1-1,1 0 1,0 0 0,-1 1-1,1-1 1,-1 0 0,1 1-1,0-1 1,-1 1 0,1-1-1,0 0 1,-1 1 0,1-1-1,0 1 1,0-1-1,0 1 1,-1-1 0,1 1-1,0-1 1,0 1 0,0-1-1,0 1 1,0-1 0,0 1-1,0-1 1,0 1 0,0-1-1,0 1 1,0-1 0,0 1-1,0-1 1,0 1-1,1-1 1,-1 1 0,1 0 0,1 0 0,-1 0 0,1 0 0,-1 0 0,1 0 0,-1 0-1,1-1 1,0 1 0,0 0 0,-1-1 0,1 1 0,0-1 0,1 0 0,49 5 8,33-7 40,46-8-48,233-35 32,145-37-11,153-27 59,103-6-5,99 1-91,1904-196-101,-1896 239 111,-86 27 6,-107 19 0,-121 17 0,-128 15 11,-134 7 26,-113 7-63,-130-10-12,-51-11 34,1 1-1,0 0 0,-1 0 1,1 0-1,-1 0 0,1 0 1,-1 1-1,3 1 5,-5-3 0,0 0-1,0 0 1,0 0-1,0 1 1,1-1-1,-1 0 1,0 0-1,0 1 1,0-1-1,0 0 1,0 0-1,0 1 0,0-1 1,0 0-1,0 0 1,0 1-1,0-1 1,0 0-1,0 0 1,0 1-1,0-1 1,0 0-1,0 1 1,0-1-1,0 0 1,0 0-1,0 1 1,0-1-1,0 0 1,0 0-1,-1 1 1,1-1-1,0 0 1,0 0-1,0 0 1,0 1-1,-1-1 1,1 0-1,0 0 1,0 0-1,-1 0 1,1 1-1,0-1 1,0 0-1,-1 0 1,1 0-1,0 0 1,0 0-1,-1 0 1,1 0 0,-5 2-4,0 0 1,0 0-1,-1 0 1,1-1-1,-2 1 4,-52 7-26,-40 1 26,-188 4 5,-136-5 32,-114-9-53,-105-7-10,-123 0 20,-77 8-10,-77 12-53,-1917 115 85,2029-71 16,152-7-37,173-9-43,155-13 26,122-12 76,173-15-12,-1 0 1,-5-3-43,37 2 1,1 1 0,0-1 0,-1 0 0,1 0 1,-1 0-1,1 0 0,0 0 0,-1 0 0,1 0 0,0 0 0,-1 0 0,1 0 0,0-1 1,-1 1-1,1 0 0,-1 0 0,1 0 0,0 0 0,-1 0 0,1-1 0,0 1 0,0 0 0,-1 0 1,1-1-1,0 1 0,-1 0 0,1 0 0,0-1 0,0 1 0,0 0 0,-1-1 0,1 1-1,1-1 3,0 0-1,0 0 0,0 0 0,0 1 0,0-1 0,1 0 0,-1 1 0,0-1 0,0 1 1,1-1-1,-1 1-2,38-13 16,22-4-16,158-36 21,125-34-16,-296 74-5,374-92 0,178-25-16,95 0-53,52 3 21,1035-115-55,3 109 115,-1311 122-76,-108 17-128,-118 14-53,-223-17 165,1 1 0,-2 1 0,1 2 0,1 0 80,-24-6-15,0 0 0,0 0 0,0 0 1,0 0-1,0 0 0,0 0 0,0 0 0,0 1 0,-1-1 0,3 3 15,-4-4-3,0 0 0,0 1 0,1-1 0,-1 1 0,0-1 0,0 0 0,0 1-1,0-1 1,0 1 0,1-1 0,-1 1 0,0-1 0,0 1 0,0-1 0,0 0-1,0 1 1,0-1 0,-1 1 0,1-1 0,0 1 0,0-1 0,0 1-1,0-1 1,0 0 0,-1 1 0,1-1 0,0 1 0,0-1 0,-1 0 0,1 1-1,0-1 1,-1 0 0,1 1 0,0-1 0,-1 0 0,1 1 3,-4 1-9,1 1 0,-1-1 0,1 0 0,-1 0 0,0 0 0,0-1 0,0 1 9,-53 15-23,-33 3 45,-11-3-22,-202 23 64,-95 3-54,-70 1-340,91-12-186,-263 24-2056,157-10-708,32-14-687,443-32 3897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2:42.0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20496 3077 236 0,'15'-22'90'0,"-8"13"-70"0,0-4 19 16,-4 7 3-16,1 3 4 15,-4 3 5-15,0 0-2 16,-4 6 2-16,-6 3-28 16,-12 10 5-16,-9 9 0 0,-12 23-2 0,-10 5-1 15,0 0-11-15,1 7-6 16,-1-10-5-16,-4 4 0 15,-3-1-2-15,0 4-1 16,0-1 1-16,7 1-1 16,8-10 0-16,9-9 0 15,4-7-22-15,8-8-8 16,6-8-29-16,4-5-13 16,3-1-27-16,8-12-11 15,6-6-27 1</inkml:trace>
  <inkml:trace contextRef="#ctx0" brushRef="#br0" timeOffset="300.094">19872 3027 356 0,'-14'3'134'0,"17"-3"-104"0,4 0 14 15,4 0 0-15,7 3-5 16,6 3 4-16,5 10-9 16,6 3-3-16,0 12-17 15,7 19-2-15,-3 7-1 0,0 5-4 0,-4-2-2 16,-3 3-2-16,0-1 0 16,3 4-2-16,4-9 2 15,3-13-18-15,1-10-6 16,-1-15-32-16,-7-10-14 15,-3-2-41-15,0-4-20 16,-4 0-22 0</inkml:trace>
  <inkml:trace contextRef="#ctx0" brushRef="#br0" timeOffset="735.564">21558 3096 272 0,'-7'-22'104'0,"7"12"-81"0,4 1 31 15,-1 3 8-15,1 3-6 16,3 3-1-16,0 3-4 16,3 6-2-16,5 7-27 0,-1 6-2 0,3 15-1 15,5 7-7-15,2 0 1 16,4 0-2-16,1-6 1 15,2 2-9-15,-2-8-1 16,-1 2 0-16,-3-2 1 16,-4-14-15-16,-4 4-4 15,1-3-41-15,-4-9-15 16,-3 2-31-16,-1-2-14 16,8-4-42-1</inkml:trace>
  <inkml:trace contextRef="#ctx0" brushRef="#br0" timeOffset="1005.673">22250 3030 364 0,'-14'-6'134'0,"14"6"-104"16,-7 0 29-16,7 0 5 0,-4 3-8 15,-7 6 2-15,1 4-18 16,-8 12-4-16,1 6-21 15,2 1-2-15,-9 27 0 0,-15 26-3 16,-3 6 2-16,-8 15-9 16,-3-2-2-16,4-7-1 15,3-16 2-15,7-5-10 16,4-7-4-16,7 0-27 16,3-13-13-16,4-3-43 0,7-9-17 15,14-15-80 1</inkml:trace>
  <inkml:trace contextRef="#ctx0" brushRef="#br0" timeOffset="3572.844">7426 9743 228 0,'-11'-3'88'0,"8"3"-69"0,-1-6 17 0,1 2 3 15,-8 1-8-15,4 0 2 16,0 0-4-16,0 0 0 16,0-3-16-16,-4 3 5 0,1-7 3 15,3 7 0-15,0-3 2 16,0-4-4-16,3 7 0 15,4-6-6-15,7-1 0 16,7-5-2-16,7-7 1 16,11 0 0-16,14-3 2 15,0-4-3-15,3 4-1 16,4 0-4-16,14 3 1 16,0 7-4-16,4 8 0 0,-8 14 3 15,-6 12 1-15,-8 9 5 16,-10 3 3-16,-11 13 3 15,-10-3 1-15,-11-1-4 16,-11-2-1-16,-6 3-4 16,-11-3-1-16,-11 5-3 15,-10 1-1-15,3-3-3 16,-7-6 1-16,7-1-2 16,4-6 2-16,7-6-2 15,3-3-1-15,4-6 1 16,3-4-1-16,8 0-3 0,2 1 2 15,5-4-4-15,6 0 1 16,8 1 2-16,10-1 1 16,14 3 1-1,11 4 0-15,7-1 0 0,7 7 0 16,-10 0 0-16,-5 0 2 16,-2 6-1-16,-8 0 2 15,-7 3-2-15,-7 7-1 16,-10 2 1-16,-7 10 1 15,-8-3 1-15,-10 0 1 16,-11-3 0-16,-14-3 0 16,-13-7-9-16,-8 3-4 15,3-5 13-15,4-7 7 16,0-10-5-16,-3-3-3 0,-1-2-5 16,1-7 1-16,7-7-1 15,13 4 0-15,5-3-11 16,13 0-7-16,11 0-16 15,14-4-7-15,11 1-21 16,6-4-8-16,4 1-36 16,8-1-14-16,6-6-36 15</inkml:trace>
  <inkml:trace contextRef="#ctx0" brushRef="#br0" timeOffset="4323.635">8968 9411 236 0,'-18'-35'88'0,"11"23"-69"0,-7-4 26 15,10 7 8-15,-3 2-3 16,0-2 0-16,0-1-8 16,0 7-1-16,0-3-23 15,3 6 3-15,4 0 2 0,0 0-6 16,8 0 1-16,6 6 9 16,7 4 4-16,4 9-9 15,6 9-3-15,5 13-2 16,9 12-2-16,15 6-7 15,11 4-3-15,-1 12-3 16,-2 13 1-16,-9 6-2 0,-6-6 2 16,-3-6 0-1,-4-10 3-15,-8-3 1 0,-6-4 1 16,-4 1 0-16,-3-6 0 16,-4-4-2-16,-3-12-1 15,-4-6-6-15,-3-7-1 16,-4-6 7-16,-4-6 4 15,1-6-2-15,-8-4 1 16,-3 0-3-16,-7-9 2 16,-4-9-6-16,-6 0-1 15,-8-13 2-15,-14-7 1 16,-21-2-4-16,-11 3-1 16,1 3 1-16,6 9 0 15,1 0-4-15,-1 10 1 0,4 6 0 16,7 6 2-16,7 4 1 15,11-4 3-15,10-3-21 16,15 0-9 0,13-6-48-16,11-6-21 0,11-1-130 15</inkml:trace>
  <inkml:trace contextRef="#ctx0" brushRef="#br0" timeOffset="5466.802">10971 8595 212 0,'0'-12'79'0,"0"2"-61"0,0 1 17 0,0 3 3 16,0 0-3-16,-3-4 2 15,3 10-3-15,-4-3 1 0,4-3-19 16,0 6 0-16,0 0-2 15,7-3-1-15,4-13 2 16,7 3 5-16,10-9 2 16,18 0-3-16,10 4 1 0,11 2-5 15,-3 0-1-15,-1 13-4 16,-3-3-1-16,-3 12 1 16,-8 7 1-16,-10 12 3 15,-15 12 4-15,-13 7-4 16,-11 10 0-16,-11-4-8 15,-6 0-2-15,-8 0-2 16,-7-3 1-16,-10 10-2 16,-7 2-1-16,-4 1 1 0,3-4 1 15,5-9-1-15,6 3-1 16,3-12 1-16,12 0-1 16,3-4 0-16,3-6 2 15,7-3-1-15,4-6-1 16,7-3 3-16,7-4 2 15,7-2 0-15,11-4 0 16,10 0-1-16,15 1 2 16,-1-1-1-16,4 0 0 15,0-3-3-15,11 0 1 16,6 1-2-16,4-1-1 16,-7 0 1-16,-3 0 1 15,-11-3-1-15,-8 3-1 16,-9-3 1-16,-8 3-1 15,-7-3 0-15,-3 3 0 0,-4-3-5 16,-4 4 1-16,-2-4-36 16,-8 0-13-16,0 0-33 15,0 0-13-15</inkml:trace>
  <inkml:trace contextRef="#ctx0" brushRef="#br0" timeOffset="5945.039">10675 9721 316 0,'-21'0'118'0,"21"-3"-92"0,0 3 8 0,0 0-3 16,7 0 3-16,4 0 5 15,6 0-3-15,11-3-1 16,11 0-20-16,7 0 4 0,3-7 4 15,8 7-1-15,21-6 1 16,17-1-1-16,7 1-2 16,22-1-6-16,10 1-4 0,-7 3-5 15,-7 3-2-15,3 3-1 16,-7 3 1-16,-13 0-2 16,-19 0-1-16,-17 3-2 15,-14-3 1-15,-10 0-4 16,-12 7 1-16,-9-4-33 15,-8-3-16-15,-11 7-21 16,-13-1-7-16,-15 1-62 16,-7 2-67-1,-7 4 69-15</inkml:trace>
  <inkml:trace contextRef="#ctx0" brushRef="#br0" timeOffset="6517.191">11098 9941 324 0,'-38'-10'121'0,"34"10"-95"0,4-3 25 0,0 3 4 16,7-6-14-16,4-4-1 15,6 4-6-15,12-3 1 16,9-4-19-16,15 1 2 0,4 2 0 15,-1 1-2-15,11 2 3 0,4 7-1 16,-4 4-2-16,-11 8-2 16,-13 10-1-16,-19 6-1 15,-17 16 0-15,-14 0-4 16,-10 0 0-16,-5-3-5 16,-2-4 0-16,-1-2-1 15,4-10-2-15,3 3 1 16,4-9-1-16,4 0-3 15,3-3 2-15,7-1 1 16,3 1 0-16,8-4 0 16,6 7 0-16,8 0-3 15,7 12 2-15,7-2-1 16,-1-1 0-16,-2 0 6 0,-5 3 2 16,-6-6 0-16,-11 1-1 15,-10-4 1-15,-15-1 1 16,-14-2-3-16,-10 6-1 15,-7-3-1-15,-4 0-2 16,-11-3-2-16,-10-3 1 16,-7-4 3-16,4 4 1 15,6-7-4-15,11-2-1 16,8-7-13-16,13 0-2 16,11-7-45-16,14-2-19 15,14-7-44-15,17-6-19 16,8-15-33-1</inkml:trace>
  <inkml:trace contextRef="#ctx0" brushRef="#br0" timeOffset="7085.68">13356 8172 248 0,'0'-44'93'0,"0"35"-72"0,-3-1 25 0,3 10 7 16,-4 10-12-16,-3 9-3 0,-4 12-7 16,-6 7 0-16,-11 9-17 15,-8 37 10-15,-2 17 5 0,-5 21-9 16,1 44-1-16,0 25 0 16,6 29 2-16,5 15-2 15,9-6 0-15,12-16-10 16,13-9-5-16,22-41-1 15,17-28 0-15,15-19-1 16,6-28 1-16,1-23-22 16,6-18-9-16,8-18-61 15,3-14-27-15,-14-24-68 16</inkml:trace>
  <inkml:trace contextRef="#ctx0" brushRef="#br0" timeOffset="7585.661">13430 9389 344 0,'4'0'129'0,"3"-3"-100"0,14-1 13 15,-7-2 2-15,11 0-7 16,14-4 0-16,6 1-9 16,8 0-5-16,0-1-13 15,0 1 0-15,-7-1 3 0,0 7-7 0,0-3-3 16,-7 6-2-16,-4 0-1 15,-7 0-18 1,-3 6-5-16,-4-3-27 0,-3-3-10 16,-1 7-19-16,-3-4-6 15</inkml:trace>
  <inkml:trace contextRef="#ctx0" brushRef="#br0" timeOffset="8001.68">14397 8762 312 0,'14'-32'118'0,"-7"20"-92"0,4-4 17 15,-4 10 1-15,-4 3-7 16,-3 3 1-16,0 6-8 15,-3 6-2-15,-1 7-15 16,-3 6-1-16,0 0 1 0,0-3-1 16,-4 25 1-16,-3 22 1 15,4 0 2-15,3-6-1 16,7-6 4-16,3-7-9 16,8-3-3-16,6-7-2 15,12-2-1-15,13-7 0 16,7-5 2-16,4-8-1 0,0-5 0 15,-3-7-6-15,-8-3 1 16,-3-3 0-16,-11-3 2 16,-3-3-6-16,-8 0 1 15,-3-1-34-15,-3 1-13 16,-4 0-21-16,-3-4-9 16,-1 4-16-16,1-3-5 15,6-7-38 1</inkml:trace>
  <inkml:trace contextRef="#ctx0" brushRef="#br0" timeOffset="8391.9">14926 8727 280 0,'-3'-22'107'0,"3"10"-83"0,3-1 24 15,1 7 6-15,-4 0-4 16,0 6 0-16,0 0-10 16,3 0-2-16,1 12-22 15,-1 4 8-15,1 6 4 0,-4 9-7 16,0 19-1-16,3 32-6 16,-3 12 1-16,-3 9-8 15,-4 32-2-15,0-3-3 0,0-7 1 16,3 4-2-16,0-4 2 15,8-18-2-15,3-19-1 16,4-16 1 0,3-16 1-16,0-3-3 0,3-15 0 15,-6-7 1-15,-4-9 0 16,0-6-22-16,-3-3-10 16,-4-7-31-16,-4-3-10 15,1-3-32-15,-1-9-11 16,4-10-35-1</inkml:trace>
  <inkml:trace contextRef="#ctx0" brushRef="#br0" timeOffset="8827.053">15134 8207 228 0,'4'-60'85'0,"3"29"-66"0,3-1 21 16,-3 20 7-16,0-4-5 16,1 4 0-16,2 2-4 15,1 7 1-15,-1 6-21 16,4 10 14-16,4 12 7 0,0 12 0 0,6 20 1 15,5 12-11-15,13 34-3 16,11 10-4-16,7 25-2 16,0 22-10-16,-11-3-4 15,-10 12-2-15,-7-12 0 16,-15-16 0-16,-13-6 2 16,-15 6-1-16,-13-16 0 15,-12-15-3-15,-6-13 1 16,0-12-7-16,-1-7-1 15,5-12-14-15,6-9-3 16,4-17-21-16,6-5-10 16,8-13-32-16,7-6-13 15,11-7-83 1</inkml:trace>
  <inkml:trace contextRef="#ctx0" brushRef="#br0" timeOffset="10058.644">16538 9226 276 0,'-24'-7'104'0,"13"4"-81"0,-3 0 18 0,10 0 2 16,1 3-6-16,-1 0 1 16,4 0-6-16,4 3 0 15,10 3-18-15,14 1 7 0,11-4 6 16,10-3-6-16,18-6 0 15,25-4-1-15,10-2 0 16,1-1-5-16,13 0-1 16,1-2-6-16,-12 12 0 15,-16-4-3-15,-15 7 0 16,-7 7-6-16,-14-4 1 16,-11 6 2-16,-7-3 1 0,-7-2-1 15,-6 2-2-15,-8-3-13 16,-4-3-6-1,-10 0-39-15,-3 6-15 16,-8-3-30-16,-3 1-14 0,-11-1-35 16</inkml:trace>
  <inkml:trace contextRef="#ctx0" brushRef="#br0" timeOffset="10210.027">17170 8658 304 0,'-25'-56'115'0,"25"24"-89"0,4-15 25 0,-1 28 6 16,1 4-11-16,3-1-2 16</inkml:trace>
  <inkml:trace contextRef="#ctx0" brushRef="#br0" timeOffset="10388.425">17180 8470 697 0,'7'25'39'0,"0"22"-3"16,-3 16-16-16,-4 12-5 15,0 19-7-15,-4 22-3 16,1-3-5-16,-1 9 0 16,4 7 0-16,0-13 2 15,7-16-1-15,0-15-1 16,4-4-24-16,0-18-9 16,3-16-23-16,0-15-10 0,0-17-26 15,4-5-12-15,6-17-46 16</inkml:trace>
  <inkml:trace contextRef="#ctx0" brushRef="#br0" timeOffset="11051.309">18055 8357 296 0,'-3'-9'112'0,"3"6"-87"0,3-4 13 0,1 1-1 15,-1 0 2-15,1 0 3 16,-1-4-5-16,4 1 0 16,4-4-21-16,3-3 2 0,4-2 2 15,3-1 0-15,11 0 0 16,13 0-2-16,15 4-1 15,7 5-1-15,0 10 3 16,-7 10-5-16,-3 5 0 16,-4 4-4-16,-11 0 1 15,-10 6-2-15,-11-3 2 16,-10 3-4-16,-11 6 1 16,-7 1-5-16,-8 5 0 15,-6 7-1-15,-3-3 1 16,-8 0-2-16,0 3-1 15,0-4-2-15,4-2 1 16,3-4 1-16,8-2 2 0,10-1-3 16,14 1-2-16,7-1-1 15,11 7 3-15,6 9 0 16,5 0 3-16,2 6-1 16,8 0-1-16,7 4-2 15,4-7 1-15,3 9 3 16,-14 7 1-16,-8 9-1 15,-13-6 1-15,-11-6-2 16,-10-10-1-16,-11-5 5 16,-11-5 4-16,-14-8-7 0,-7-1-1 15,-3-5 1-15,-14-7 1 16,-15-4-1-16,-10 1-2 16,0-6 1-16,7 2 1 15,10-11-8-15,8 2-1 16,10-6-27-16,7 0-13 15,11-6-39-15,7 2-18 16,10-2-106 0</inkml:trace>
  <inkml:trace contextRef="#ctx0" brushRef="#br0" timeOffset="13933.084">12220 12139 288 0,'-7'-10'110'0,"11"1"-86"0,3 6 18 0,0-4 3 16,0 1-9-16,3 3 2 15,1 3-7-15,3 0 1 16,0 3-18-16,0 3 5 0,0 1 4 16,1-4 1-16,2 6 1 15,4 1-6-15,8-1 1 16,9-9-2-16,19 0-2 15,6-3-6-15,8-3-2 16,-8 2-4-16,-3-2-3 16,-7 6 0-16,-3 0 1 15,-8 0 1-15,-7 0 1 0,-6 0-2 16,-8 0 1-16,-4 0-2 16,-3 0-1-16,-3 0 3 15,0 0 2-15,-4-3-2 16,-4-3 0-16,1-4-30 15,-4 10-12-15,-4 0-44 16,1 0-17-16,3 0-100 16</inkml:trace>
  <inkml:trace contextRef="#ctx0" brushRef="#br0" timeOffset="14787.063">13487 11662 232 0,'0'-25'88'0,"-4"15"-69"0,4-2 19 0,0 6 4 16,0-4 0-16,-3 7 2 15,-1-3-5-15,1 3 1 16,-1 0-22-16,1-1 7 0,-5 1 3 16,1 3-4-16,0 0 0 0,-3 3-4 15,-4 7-3-15,-7-1-5 16,-4 10 0-16,-3 0-7 16,-4 6-1-16,0 0-2 15,0 0 1-15,8-3-4 16,2-3 0-16,8-3 1 15,4-1 0-15,3-2-3 16,3-4 0-16,4 1 2 16,4-1 2-16,3 4 0 15,3-1 2-15,1 4 0 16,3 3 1-16,4-7 0 16,3 7 0-16,4-3-2 15,-1-4 1-15,4 4-2 0,1 3-1 16,2-4 1-16,8 10-1 15,4-3 0-15,-1 3 0 16,-3 1 2-16,0-1 1 16,-8-3 5-16,-6 9 5 15,-11 0-3-15,-7 10 0 16,-7 6 0-16,-7 3 1 16,-7-3-3-16,-7-6-3 15,-4-3 0-15,-3-7-1 16,0-6 0-16,-1-6 2 15,1-3-3-15,0-7-2 16,0-3 0-16,0-3 1 16,-1-3-1-16,1-3-1 15,3-6-2-15,8-10 1 0,3 0-1 16,7-9 0-16,10-3 0 16,8-7 0-16,6-9 2 15,8 3 2-15,7-9-3 16,7-4 0-16,10-21-1 15,4 0 0-15,-4-1 4 16,-6 7 1-16,-8 3-1 16,-10 13 1-16,-15 5-4 15,-10 11 0-15,-10 8-1 16,-12 10 0-16,-6 10-3 16,-4 2-1-16,4 10-24 15,0 7-10-15,7-4-26 16,3 6-8-16,1 1-16 15,2-1-4-15,8 4-64 16</inkml:trace>
  <inkml:trace contextRef="#ctx0" brushRef="#br0" timeOffset="15327.727">12347 12766 260 0,'-17'-4'99'0,"17"4"-77"16,0 0 20-16,0 0 6 0,3-6-6 16,4 6 0-16,0 0-4 15,4 0-1-15,-1 0-20 16,1 0 5-16,3 0 2 0,0 0-1 16,4 0-2-16,3-3-3 15,11 0-1-15,14 0-3 16,17 0-1-16,11-4-1 0,-7 1 0 15,-10 0-2-15,63-4-1 16,45 1-3-16,8 0 1 16,-17 2-4-16,-12 1 0 15,-3 3-1-15,-7 0 1 16,-17 3 0-16,-22-3 3 16,-17 3-1-16,-18-7 2 15,-15 7-4-15,-9-9 0 16,-12 0-1-16,-6-1-2 15,-11 7-28-15,-3-3-11 16,-8-4-30-16,-3 7-11 16,0 0-19-16,-4 3-6 15,1 0-53-15</inkml:trace>
  <inkml:trace contextRef="#ctx0" brushRef="#br0" timeOffset="16062.814">13063 13042 276 0,'-21'3'104'0,"21"-6"-81"0,0-4 27 0,0 7 8 15,0-3-13-15,0-3-2 16,0-4-4-16,0 7-1 16,0-3-20-16,0 0 1 0,4 0 1 15,3-4-2-15,7 1-1 16,7 2-7-16,11 1-2 15,7 3-4-15,6 6-1 16,1 7 1-16,4 2 2 16,3 7 6-16,0 0 2 15,-1 3 1-15,-9 0 1 16,-8 0-2-16,-14-4 1 16,-10 1-4-16,-11-3-1 0,-11 3-6 15,-3 0-1 1,-7 2-1-16,0-2 1 0,0-3-2 15,3 0 2-15,0-4-4 16,4-2 0-16,4-1-1 16,3 0 0-16,3 1-3 15,4-1 1-15,7 1 2 16,7 2 1-16,7 1 1 16,8 2 2-16,9 7-1 15,5 3-1-15,3-3-2 16,-4 7-1-16,-7-4 2 15,-3 0 2-15,-11 0 2 16,-7-3 1-16,-7-3 0 0,-10 3 0 16,-11-7 0-16,-11 1 0 15,-14-4-2-15,-3 1 1 16,0-4-2-16,-4 7-1 16,0-7 1-16,0-5-1 15,-3-4-9-15,3-4-4 16,7-2-26-16,7-3-13 15,7-4-27-15,11 1-11 16,11-1-34-16,10-6-13 16,3-6-7-1</inkml:trace>
  <inkml:trace contextRef="#ctx0" brushRef="#br0" timeOffset="17444.746">15519 12157 192 0,'0'-18'74'0,"0"8"-58"0,3 1 20 0,-3-1 5 15,4-2-4-15,-1-4 3 16,1 0-2-16,3-2 0 16,0-1-20-16,0 3 9 0,-3 4 4 15,3 5-1-15,0 14 0 16,0 11-2-16,-4 14 0 15,1 9-2-15,-4 15 1 0,0 29-11 16,0 2-2-16,0-2-8 16,0 0-2-16,0 6-2 15,3-16-2-15,1-16 3 16,3 7 0-16,-4-12-1 16,4-1 1-16,-3-12-4 15,-1-1 0-15,1-8 1 16,0-7 2-16,-1-6-32 15,-6 0-14-15,-1-7-20 16,-3-3-8-16,0-2-21 16,0-4-6-16,3-3-40 15</inkml:trace>
  <inkml:trace contextRef="#ctx0" brushRef="#br0" timeOffset="17759.468">15124 12590 304 0,'-29'-6'112'0,"29"3"-87"0,0 0 20 0,0 3 1 15,7-4-7-15,4 4 2 16,3 0-8-16,7 0 0 0,8 0-19 15,2 0 3-15,12 4 1 0,17-4-8 16,14-7-1-16,7-2-3 16,-4-1-1-16,1 1-6 15,-4 9 1-15,0 0 2 16,-3 0 1-16,-4 0-26 16,-4-3-9-16,-3-3-33 15,-3-4-13-15,-4 1-98 16</inkml:trace>
  <inkml:trace contextRef="#ctx0" brushRef="#br0" timeOffset="18465.627">16372 11775 356 0,'-21'-6'134'0,"18"6"-104"0,3 0 9 0,0 0-3 0,7-7-1 16,3 4 5-16,12-6-6 15,16-7-1-15,12 4-18 16,6-4 4-16,4 3 2 0,4 7-3 16,3 3 2-16,-7 6-5 15,-11 6 1-15,-14 4 0 16,-17 3-1-16,-18 12-5 15,-14 13-2-15,-7-1-2 16,-4 4-1-16,0 0-3 16,1-6-2-16,-1-4-2 15,0-5 1-15,4 5 1 16,7-6 2-16,3-3-6 0,8 4 1 16,6 5 1-16,8 1 1 15,3 2 1 1,4 7 0-16,6 3 0 0,8-3 0 15,10 6 0-15,4-6 0 16,0-3 0-16,-3 3 2 16,-8-7 1-16,-7 4 1 15,-7-10 2-15,-10 7 3 16,-15 0-4-16,-13-1-1 16,-15 1 0-16,-10-4 0 15,-8-5-2-15,-6-1-2 16,-15 0 1-16,-10-6 1 0,0-6-6 15,10-7 1 1,11-6-17-16,11-6-4 0,7 0-41 16,6 0-18-16,12-3-55 15,13-4-23-15,8-2-8 16</inkml:trace>
  <inkml:trace contextRef="#ctx0" brushRef="#br0" timeOffset="22038.773">14785 14318 188 0,'0'-3'71'0,"0"-4"-55"0,0-2 13 16,3 6 4-16,1-4-2 15,-4-2 2-15,4 0-3 16,-4-1 1-16,3 1-17 15,1 3 3-15,-4-1 3 0,0 1-2 0,0 3-1 16,0 3-1-16,0 0 3 16,0-3-5-16,0 3 2 15,0-3-5-15,0 3 1 16,0 0-3-16,0 0 2 16,0 0-4-16,0 0-2 15,0 0 2-15,0 0 2 16,0 0-2-16,0 0-2 15,0 0 2-15,0 0 0 16,0 0-1-16,0 0-1 16,3 3 1-16,1 6 3 15,-4 7 0-15,0 9 2 16,0 6-4-16,0 13 1 16,0 6-1-16,0 1 1 15,0 11-4-15,3-8-1 0,-3-11 1 16,4 23 0-16,-1-12-2 15,1 5-2-15,-1-12 3 16,1 6 2-16,-1-12 0 16,1-3 2-16,-1-7-6 15,-3-3-1-15,0-6 2 16,0-3 1-16,0-3-1 16,0-4 1-16,0-2-7 15,-3-1-1-15,-1-2-47 16,1-1-20-16,-1-3-23 15,1 0-7-15,-1 0-63 16</inkml:trace>
  <inkml:trace contextRef="#ctx0" brushRef="#br0" timeOffset="22804.797">13917 15431 280 0,'-10'-6'104'0,"10"6"-81"0,0-4 18 0,0 4 4 16,0 0-6-16,0 0-1 16,0 0-2-16,0 0 0 15,3 4-19-15,-3-1 1 0,4 0 2 16,-1 0 0-16,4 0 0 15,-3 0 3-15,10 0 0 16,0 0-8-16,21-3-2 16,22 0-3-16,3 0-1 15,3-3-3-15,8 3 1 16,20-3-2-16,12-3 2 16,-1 0-2-16,14 3 2 0,15-4-2 15,-8 1 0-15,-6 0-3 16,-4 3 1-16,-7 3 0 15,-11 3 1-15,-14 0-2 16,-18 3-2-16,-10 0 3 16,-10 1 2-16,-8-1-2 15,-7 0 0-15,-7-3-1 16,-3 0 1-16,-4 1 2 16,-3-4 2-16,-4 0-3 15,-7 0-1-15,0-4-6 16,-4 1-2-16,1-3-27 15,-4 3-11-15,0-3-40 16,-4 3-17-16,0 3-108 16</inkml:trace>
  <inkml:trace contextRef="#ctx0" brushRef="#br0" timeOffset="23704.584">14774 15911 224 0,'0'-4'85'0,"0"4"-66"0,4-12 10 0,-4 12 2 16,3-10 1-16,1 4 3 15,-1-6 0-15,1 2 1 16,0-2-19-16,-1 2 7 0,1-2 6 16,-1-4 1-1,-3 0 2-15,0 1-5 0,0-7-3 16,-3 3-2-16,-1 3 0 15,-3-3-2-15,0 4-1 16,-4 2-4-16,-3 1 0 16,-3 2-5-16,-8 4 1 15,-3 6-5-15,-4 3-2 16,-3 7-2-16,-1 5 0 16,1 10-4-16,10 0 0 15,4-3 3-15,-3 16 1 16,-5 15-4-16,8 1 1 0,7-1 2 15,7-12 1-15,0-10-1 16,10 16 1-16,1-12 0 16,17-4 1-16,-3-3 0 15,24-15 0-15,-7-4 0 16,15-18 2-16,-11 2-3 16,6-18 0-16,-9 0 1 15,3-3 0-15,-8 0-2 16,-2-7 1-16,-5 7 0 15,-3 3 3-15,-7 12-3 16,-3 4-2 0,-4 18 0-16,-3 13-1 0,-4 13 0 15,0 15 0-15,0 0 0 16,0-12 0-16,0 25 2 16,0-20-1-16,3 17-1 15,-3-13 1-15,0 13-1 16,0-13 0-16,0 6 0 15,0-9-11-15,0-7-3 16,0-8-26-16,0-1-12 16,0-9-49-16,0-10-21 15,0-3-77 1</inkml:trace>
  <inkml:trace contextRef="#ctx0" brushRef="#br0" timeOffset="24680.243">12404 15127 280 0,'-21'-29'104'0,"13"11"-81"0,-2 5 20 16,10 4 3-16,0-1-7 16,0 4 2-16,0 0-3 15,0 6 0-15,0 0-20 16,7 3 9-16,4 6 4 0,3 13-1 0,3 16 0 16,8 21-9-16,17 14-2 15,11 8-7-15,14 10-2 16,0 16 0-16,-3-1 1 15,-1-9-3-15,-3-12 0 16,-3-13-3-16,-4 0 2 16,-8-9 0-16,-13-13 3 15,-7-12-3-15,-4-1 1 16,-3-5-12-16,-4-4-2 16,0-6 12-16,-3-6 5 15,-4 2-5-15,-4-2-1 16,1-3-1-16,-4-1 2 15,0 1-3-15,-4-1-2 0,1-2 0 16,-15-1 1-16,4 1-1 16,-18 2 2-16,4-3 0 15,-36 10 1-15,11-3-5 16,-38 6-1-16,17-6 1 16,-36 2 0-16,22-2-4 15,-14 0 1-15,17-4-14 16,11-2-3-16,14-1-22 15,11 0-10-15,6-9-43 16,15 0-16-16,3 0-89 16</inkml:trace>
  <inkml:trace contextRef="#ctx0" brushRef="#br0" timeOffset="25551.317">9585 15136 292 0,'-25'-6'110'0,"18"6"-86"0,-7-3 27 16,11 3 7-16,-1-3-20 0,1-4-4 16,6 4-7-16,8-13 0 15,10-2-15-15,21-4 6 0,32-13 5 16,14-6 1-16,18 4 3 15,28 12-6-15,-7 15-3 16,-7 17 1-16,-3 11 2 16,-19 7-5-16,-20 7 1 15,-21 2-6-15,-26 13 1 16,-24 19-5-16,-17 6-2 16,-8 0-2-16,-10 1 0 15,-11-4-2-15,-7 0 2 16,-3-1-4-16,3-2 0 15,7-3 1-15,11-10 2 16,10-6-3-16,15-3-2 16,17-3 2-16,14 3 0 0,11 3-2 15,7 0 2-15,17 6 1 16,18 7 0-16,1-1 0 16,-8-2 0-16,-14-4 2 15,-11-3 1-15,-10 1-1 16,-11-4 1-16,-10 0 0 15,-11-4 1-15,-14 1 0 16,-7-12 2-16,-1-10-5 16,-30 12-1-16,6-9 0 15,-25 0 2-15,15-3-1 16,-53 3-1-16,24-6 1 16,-21-6 1-16,22-4-12 15,-8 1-3-15,18-1-16 16,14-3-7-16,11 1-31 0,24-7-15 15,4 0-42-15,28-10-19 16,-3 1-17 0</inkml:trace>
  <inkml:trace contextRef="#ctx0" brushRef="#br0" timeOffset="26346.102">17014 15296 280 0,'0'-100'104'0,"11"81"-81"0,0 0 25 16,-4 13 6-16,7 6-2 15,3 22 2-15,5 34-15 16,-1 26-6-16,0 31-19 15,4 24-2-15,-4 20 1 0,0 19-5 16,0-10 0-16,0-3 7 16,-3-37 4-16,-4-26 0 15,18-9-2-15,-4-19-5 16,25-28 0-16,-11-10 2 16,50-78 1-16,60-87-2 15,14-42 2-15,35-49-6 16,3-39-3-16,11 11-3 0,-28 8-3 15,-24 48 1-15,-33 43-1 16,-28 35-20-16,-24 25-7 16,-21 25-32-16,-15 16-15 15,-10 13-52-15,-8 5-22 16,-10 4-16 0</inkml:trace>
  <inkml:trace contextRef="#ctx0" brushRef="#br0" timeOffset="28255.623">24003 7783 236 0,'14'-62'90'0,"-7"40"-70"0,-3 3 26 16,-4 13 18-1,-7 12-20-15,-7 10-11 16,-4 9-7-16,-3 6-15 16,-7 19 7-16,-11 25 2 0,-11 23 1 15,-10 21-1-15,-3 50-2 16,-1 41 1-16,8 22-8 15,10 35-2-15,14-10-5 16,18-9-3-16,21-38 2 16,25-29 0-16,24-21-1 0,8-28 1 15,-4-28 0 1,-4-23 1-16,-3-18-24 16,-10-29-9-16,-8-15-39 0,-10-28-14 15,-8-10-85 1</inkml:trace>
  <inkml:trace contextRef="#ctx0" brushRef="#br0" timeOffset="28539.09">23961 9323 340 0,'-7'3'126'0,"21"-3"-98"0,17-3 14 0,-2-7 2 0,24 1-16 16,10 0-4-16,1-4-9 16,6-3-5-16,8 4-5 15,-8-1-4-15,-10 4 0 0,-7 3-32 16,-7 3-14-16,-7-1-41 15,3 1-18-15,-6-6-33 16</inkml:trace>
  <inkml:trace contextRef="#ctx0" brushRef="#br0" timeOffset="28823.713">25111 8533 360 0,'-11'-10'134'0,"15"20"-104"0,-1 18 7 0,-3-12-2 16,0 9-23-16,-7 3-4 15,-10 10 4-15,-1 2 1 16,-3 4-6-16,-4 10-4 0,4 5 0 16,7 1-4-16,10-7 0 15,11-6 1-15,18-6 0 0,17-7 0 16,8-9 0-16,-15-3 0 15,11-9 2-15,-7-4-34 16,-8-3-16-16,-6-6-37 16,0-6-17-16,-4-13-31 15</inkml:trace>
  <inkml:trace contextRef="#ctx0" brushRef="#br0" timeOffset="29078.237">25481 8445 416 0,'-17'0'154'0,"13"9"-120"0,4 20 6 0,0-11-7 15,0 20-4 1,0 12 2-16,-4 7-5 16,-6 21-4-16,-1 25-12 0,-3 7-4 0,0-3 0 15,0 15-3-15,3-3-2 16,4-9 0-16,4-13-1 15,3-9-16-15,3-10-4 16,1-12-28-16,3-12-11 16,0-11-38-16,4-5-13 15,3-13-46 1</inkml:trace>
  <inkml:trace contextRef="#ctx0" brushRef="#br0" timeOffset="29514.373">25855 9348 388 0,'4'-9'145'0,"3"5"-112"0,-4 14 14 0,-3-1 1 15,0 23-18-15,-3 21-3 16,-8 16-13-16,1 3-4 16,-8 9-6-16,0 14-3 0,1-5 0 15,-1-14-4-15,7-4 2 16,8-13-12-16,3-8-7 16,3-11-33-16,4-11-14 15,4-11-14-15,0-8-2 16,6-13-56-16</inkml:trace>
  <inkml:trace contextRef="#ctx0" brushRef="#br0" timeOffset="30055.783">26303 8448 324 0,'-35'-16'123'0,"31"16"-95"0,1-3 25 16,3 3 6-16,7-6-23 16,3-3-5-16,8-7-8 15,10-3 0-15,25-3-13 16,11 0 8-16,-1 7 4 0,1 8-5 16,-8 10 1-16,-6 10-2 0,-12 6 2 15,-9 3-4-15,-12 12 0 16,-6 4-2-16,-11 3 0 15,-4-4-6-15,-6-2-2 16,-1-1-4-16,-3-2-1 16,0-4 1-16,3 3 0 15,1 0-3-15,6 1 2 16,4-1-1-16,7 10 0 16,4 3 2-16,6 6 0 15,8 6 0-15,7 1 0 16,10-1 0-16,4-2 0 0,-4-7 0 15,-10 9 0-15,-11 1 2 16,-14 2 3-16,-17-2 0 16,-11-4 0-1,-4-6-3-15,-7-10-2 0,-7 4-2 16,-6-9 1-16,-12-1 1 16,-10-9 0-16,4 3-11 15,6-9-5-15,8-7-25 16,10-3-9-16,7-3-25 15,15-6-10-15,6-3-93 16,18-10-53 0,7-9 110-16</inkml:trace>
  <inkml:trace contextRef="#ctx0" brushRef="#br0" timeOffset="30309.593">27407 7849 400 0,'14'-47'151'0,"11"50"-118"0,14 13 27 0,-18-3 2 15,0 8-28-15,-3-2-8 16,7 60-8-16,-4-20-2 16,3 85-8-16,1 54-3 0,-7 18 1 15,-4-12-3-15,-4 22 0 16,1-22-3-16,-4-7-1 0,-3-9-17 15,-1-21-8-15,-3-26-39 16,4-19-16-16,3-12-114 16</inkml:trace>
  <inkml:trace contextRef="#ctx0" brushRef="#br0" timeOffset="30850.511">29051 9201 356 0,'-3'-16'134'0,"-1"19"-104"0,1 13 9 16,-1-7-1-16,1 4-13 15,-1-1-2-15,-6 26-11 16,-8 34-5-16,4 0-4 16,0-3-3-16,3-3 1 0,0-10-28 15,4-6-11-15,4 1-63 16,3-11-27-16,0-5-8 16</inkml:trace>
  <inkml:trace contextRef="#ctx0" brushRef="#br0" timeOffset="31361.222">29076 8320 324 0,'-28'3'123'0,"28"-3"-95"0,7 28-11 0,-4-25-9 15,11 22-21-15,1-6-5 16,13 22 3-16,21 15 1 15,-3-9 9-15,-7-6-9 0,14 6 0 0,-11-9 5 16,11 9 4-16,10 3 15 16,-20-16 6-16,-8-9 22 15,11-3 11-15,-7-6 5 16,-4 0 5-16,-7-7-9 16,-14-6-3-16,0 7-18 15,-21-1-7 1,0-3-11-16,-17 7-3 0,3-4-4 15,-11 10-3-15,7-3 0 16,-3 12 1-16,7-3-1 16,7 9-1-16,3-5-2 15,15 5 1-15,-1-6 1 16,11 10 2-16,7 22 1 16,4-4 3-16,0 7 3 15,-1-10 2-15,-2 4 1 0,-8-14 0 16,-4-2-2-16,-6-9-1 15,-8 2-5-15,-10-9-1 16,-7-6 1-16,-11 0 0 16,-10-10-16-16,-4 4-4 15,-3-7-32-15,3-3-14 16,7 0-31-16,4 0-12 16,14 0-72-1</inkml:trace>
  <inkml:trace contextRef="#ctx0" brushRef="#br0" timeOffset="32173.233">25333 11461 232 0,'18'-53'88'0,"-4"22"-69"0,3-10 15 0,-6 22 1 16,3-6-9-16,0-3-1 0,0-4 6 15,-3 1 4-15,-8 3-18 16,-6 6 10-16,-8 9 4 0,-6 13-5 16,-8 13-1-16,-7 12-5 15,-10 19-3-15,-8 25-9 16,1 9-5-16,7-3-2 15,6-6 1-15,15-6 1 16,11-10 1-16,17 1 0 16,17-17 0-16,12-12 0 15,3-15 2-15,3-10 1 16,11-13 1-16,3-12 0 16,4-19 2-16,-3-21-3 15,-11-8 1-15,-11 4-1 0,-14 4 1 16,-10 5 2-16,-11 10 4 15,-4 9-6-15,-7 13 0 16,-3 12-4-16,0 16-1 16,4 10-1-16,3 8 1 15,7 20-4-15,10 12 0 16,8 7 1-16,7 5 2 16,6-8-1-16,-3 2-1 15,4-6-21-15,0 0-11 16,0-3-31-16,-1-9-10 15,5 0-47-15,13-13-21 16,4-10-5 0</inkml:trace>
  <inkml:trace contextRef="#ctx0" brushRef="#br0" timeOffset="32711.573">27146 11151 292 0,'18'-35'110'0,"-8"26"-86"0,1-10 31 15,-4 16 10-15,0-6-17 16,-3 2-3-16,-4 1-13 0,-4 0-3 15,-10 3-16-15,-11 3-6 0,-13 3 0 16,-12 3-4-16,1 3-2 16,3 4-3-16,7 0 1 15,7 5-1-15,8 1 0 16,6 0 0-16,11 0 0 16,14 0 0-16,11-1 0 15,17 4 2-15,11 3 0 16,3 7 2-16,1 2 1 15,-1 1-1-15,-3 9 1 16,-4-4 7-16,-3-2 5 16,-7-3-1-16,-11-4 0 15,-7-6 0-15,-10 0 2 0,-8-6-7 16,-7 0-1-16,-10-4-2 16,-7-2-1-16,-14-1-6 15,-8-2-1-15,-3-1 1 16,0-2 0-16,8-4-2 15,6-3 0-15,11 0-23 16,6 0-7-16,12-7-24 16,13 1-9-16,19-3-15 15,13-4-5-15,14 4-68 16</inkml:trace>
  <inkml:trace contextRef="#ctx0" brushRef="#br0" timeOffset="33090.1">27718 11330 324 0,'24'-35'123'0,"-20"26"-95"0,0-4 11 0,-4 10 1 16,-8 0-20-16,-2 3-6 15,-8 0-4-15,-10 3 0 16,-4 6-5-16,-3 7 1 0,0 9 1 16,6 3-1-16,8 16 1 15,4-12-2-15,17 8 0 16,10 4 3-16,11-3 3 15,8-3-2-15,2-7 2 16,8-6-4-16,-4-6 1 16,1-7 4-16,-4-5 2 15,-1-7-3-15,-3-7 1 16,-10-5-1-16,-7-13 1 16,-8-3-2-16,-10-10-1 0,-3-6-8 15,-8-3-2-15,-3 3-3 16,-4 3 3-16,-3 4-2 15,3 15-1-15,4 3-8 16,3 6-5-16,8 7-27 16,3 6-11-16,7 3-18 15,7 4-4-15,3 2-82 16</inkml:trace>
  <inkml:trace contextRef="#ctx0" brushRef="#br0" timeOffset="33390.038">28205 10856 316 0,'7'-81'121'0,"-4"43"-95"0,8-6 29 0,-4 28 5 15,-4 4-17-15,1 2-4 16,-4 14-15-16,-4 11-2 15,-6 13-13-15,-4 29 6 0,-4 21 2 16,-3 7-3-16,0 0 0 16,3 12-8-16,7 9-2 15,8-12-2-15,6-9-2 0,5-16-10 16,6-12-6-16,3-14-30 16,-3-11-10-16,0-7-31 15,1-13-12-15,6-5-57 16</inkml:trace>
  <inkml:trace contextRef="#ctx0" brushRef="#br0" timeOffset="33718.413">28353 11330 368 0,'-21'9'137'0,"14"0"-106"0,-1 16 8 15,8-12-1-15,0 9-15 16,0 6-4-16,8 0 1 15,2 1-1-15,8-1-10 0,3-9 6 0,0-7 2 16,-3-2-3-16,13-10 2 16,-2 0-5-16,6-16 1 15,-7 3 2-15,0-5 3 16,-6 2 0-16,-5 0-1 16,-3 7-4-16,-7 9 0 15,0 0-9-15,-3 15-2 16,3 11-3-16,0-1-2 15,4 0 3-15,3-3 0 16,3 0-24-16,5-7-8 16,-1-2-32-16,0-4-11 15,-3-6-48-15,3 1-21 16,-4-8-5 0</inkml:trace>
  <inkml:trace contextRef="#ctx0" brushRef="#br0" timeOffset="33973.746">29087 10753 444 0,'0'-25'167'0,"0"25"-129"0,7-7-3 16,-7 7-10-16,7 0-5 16,-4 7 2-16,4 15-7 15,-3-4-4-15,-1 42-6 16,1-13-2-16,-4 22 3 0,0-6-3 15,3 28 0-15,1 25-1 0,-1-22-2 16,1-16-19-16,-1-15-8 16,-3-19-24-1,-3-10-7-15,-4-15-32 16,-4-10-10-16,-10-15-51 16</inkml:trace>
  <inkml:trace contextRef="#ctx0" brushRef="#br0" timeOffset="34243.288">28723 11201 292 0,'0'3'110'0,"0"-3"-86"0,32 10 13 0,-25-10 2 15,21 6-14-15,-3-3-5 16,24 3 2-16,-6-3 2 16,13 7-12-16,-10-4 4 0,21-3 2 0,-14-3-2 15,10 6 1-15,-13-2-1 16,-1 2 3-16,-7 0 2 15,-10 10 2-15,-4-4-10 16,-13 17-5 0,-1-11-5-16,-11 23 0 0,1-9-2 15,-4 5-1-15,0-6-21 16,0 1-11-16,0-7-50 16,3 0-22-16,1-6-72 15</inkml:trace>
  <inkml:trace contextRef="#ctx0" brushRef="#br0" timeOffset="34963.926">29390 10784 408 0,'-14'-9'154'0,"14"9"-120"0,14 3-10 0,-11-3-12 16,12 6-21-16,-5-3-4 15,8 10-11-15,-4-4-5 16,7 16 16-16,-3-3-11 0,3 16-4 16,-3-7-15-16,3 13-6 15,-4-10-34 1,4 4-14-16,-3-7 52 16,7 1 78-16,-4-4 44 0,4-6-10 15,-4-3-6-15,-4-4-11 16,-2-2-2-16,-5-4-27 15,-3 1-1-15,-10-1 1 0,-1 1 1 16,-6 2 2-16,-1 7-7 16,-7 9 0-16,4-6-4 15,-3 13 0-15,3-7-1 16,10 6 0-16,0-5-4 16,12-4 0-16,-1-3-3 15,14-13 2-15,-4 7-2 16,12-19 2-16,-5-1 2 15,1-24 5-15,-4 9-6 16,-7-9 0-16,-3 3-6 16,-11-9-2-16,0 12-2 15,-14-3-2-15,3 3 0 16,-3 9 3-16,3 1-7 0,4 8 1 16,0 1-19-16,7 19-6 15,0-4-7-15,18 20-2 16,-4-10 18-16,18 12 11 15,-7-9 10-15,10-6 6 16,-7-3 14-16,4-16 6 16,-8 0 5-16,8-16 5 15,-7 4-4-15,7-10 0 16,-4 6-11-16,14-3-1 16,-3 0-9-16,0 19-3 0,-7-3-6 15,3 16 0-15,-7 2 0 16,0 17 2-16,-3-7-3 15,0 3 0-15,-4-3-21 16,4-6-10 0,-8-3-28-16,8-10-10 0,-7-3-40 15,3-6-18-15,-4 0-11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3:21.0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8167 7294 252 0,'-7'13'93'0,"7"-13"-72"0,0 0 27 0,0-3 7 16,0-1-7-16,0 1 1 15,0-6-12-15,0 3-3 16,0-10-19-16,0 0 2 0,0-3 3 15,0 1 0-15,0-17 3 16,0 7-4-16,7-25-2 16,3-35-7-16,12-28-4 15,9-3-1-15,12 3 1 16,6-10 1-16,4 17 1 0,-4 21-4 16,-3 22-1-16,-7 25-1 15,-7 22 1-15,-8 26-2 16,-6 18-1-16,-4 12 3 15,-7 10 0-15,0 13-4 16,-3 6 1-16,-4 6 2 16,0-3 1-16,3-6-1 15,1-10-2-15,3-12-2 16,4-10-1-16,6-12-9 16,18-16-5-16,11-16 9 15,7-18 4-15,0-7 0 16,-3 4 3-16,-8 9-1 0,-7 15 0 15,-7 20 4-15,-6 21 1 16,-12 16 1 0,-6 19 2-16,-8 22-3 0,1 0 0 15,-1-4-3-15,4-12-1 16,7-9-23-16,4-13-10 16,-1-3-13-16,1-15-4 15,-1-13-18-15,5-4-7 16,6-12-80-1</inkml:trace>
  <inkml:trace contextRef="#ctx0" brushRef="#br0" timeOffset="259.421">9440 6363 372 0,'-46'3'140'0,"43"-3"-109"0,-1 3-9 16,19 0 74-1,9-3-37-15,8-3-22 16,10-3-17-16,15 0-15 16,13-7-2-16,1 4 1 0,-8 6-9 15,-6-4-4-15,-11 14-66 16,-11 5-30-16,-3 7-87 15</inkml:trace>
  <inkml:trace contextRef="#ctx0" brushRef="#br0" timeOffset="452.169">9585 6855 320 0,'-53'44'121'0,"50"-31"-95"0,-1-1 18 0,11-9 0 16,4-6-18-16,10-9-2 15,18-10-3-15,21-16 1 16,7-12-12-16,0 0-3 0,-11 6-3 16,-3 6-29-16,-4 10-12 15,-6 6-57-15,-1 16-22 16,-3 9-24-16</inkml:trace>
  <inkml:trace contextRef="#ctx0" brushRef="#br0" timeOffset="781.474">10393 5805 400 0,'-4'6'151'0,"1"4"-118"0,-4 8 11 0,3-8-2 15,-3 5-13-15,0 10 0 16,0 1-7 0,4 5-4-16,6 13-10 15,8 6 4-15,6 0 1 0,4-3-2 0,4-3 1 16,0-6-9-16,3 2-4 16,0-8 0-16,0-7 2 15,1 0-16-15,-5-6-4 16,1-4-37-16,-4-5-17 15,-3-7-34-15,0-6-13 16,-1-13-31 0</inkml:trace>
  <inkml:trace contextRef="#ctx0" brushRef="#br0" timeOffset="1009.097">10834 5585 392 0,'-21'-6'148'0,"14"12"-115"0,-8 10 22 15,12-7 2 1,-1 13-16-16,1 7-1 0,-1 8-10 16,-3 13-2-16,0 13-15 15,0 41-3-15,0 5-3 0,0 7-6 16,0 22-2-16,4-3-3 16,3-13 0-16,3-2-39 15,8-4-17-15,3-13-40 16,7-15-17-16,-3-25-58 15</inkml:trace>
  <inkml:trace contextRef="#ctx0" brushRef="#br0" timeOffset="2058.964">8918 8564 200 0,'11'-116'74'0,"-4"66"-58"0,7-28 25 15,-7 30 8-15,4-5 1 16,-1 0 3-16,1 15-12 16,-1 10-3-16,1 28-21 15,0 28 10-15,-1 19 5 0,1 22-10 16,-1 38-2-16,1 9-8 15,-1 16-2-15,1 12-2 16,0-6 0-16,-4 3-2 0,0-3 1 16,0-16 0-16,-4-37 1 15,1-16-2-15,3 0-1 16,0 12-3-16,7-9-2 16,4-21 1-16,10-14 1 15,11-18 1-15,10-13 1 16,4-15-2-16,0-19-2 15,-4-26 5-15,1-21 1 16,-4-3 2-16,-11-10 0 16,-14-12-2-16,-14-4-1 15,-14 10-3-15,-18 12 1 16,-24 14-4-16,-18 11-2 16,-7 19-3-16,0 13 1 15,3 19 1-15,4 9 2 16,14 16-4-16,14 0 2 0,18 3-16 15,21-7-6-15,14-8-18 16,18-10-7-16,21-10-24 16,14-3-8-16,14 7-72 15</inkml:trace>
  <inkml:trace contextRef="#ctx0" brushRef="#br0" timeOffset="2313.794">10111 8395 364 0,'-39'12'134'0,"28"-2"-104"0,-3-1 16 0,11-6-1 15,-1 0-23-15,4 1-5 16,4-1-10-16,3 0-3 15,7-3-2-15,7 0-2 0,11 0 1 16,6 0-28-16,1 6-11 16,-3 10-63-16,-5 6-27 15,-13 6-10 1</inkml:trace>
  <inkml:trace contextRef="#ctx0" brushRef="#br0" timeOffset="2494.378">10075 8925 332 0,'-17'15'126'0,"20"-18"-98"0,1 3 17 0,3-9 1 16,10-1-21-16,15 1-6 0,14-10-9 15,11 0-5-15,-1 1-2 16,-7-4 0-16,-3 3 0 0,-3 0-34 16,-5 0-17-16,5 0-28 15,-1 4-13-15,11-4-45 16</inkml:trace>
  <inkml:trace contextRef="#ctx0" brushRef="#br0" timeOffset="2764.245">10918 8564 376 0,'-42'-6'143'0,"35"6"-112"0,0 0 12 0,7 0 7 16,11 0-22-1,6-6-11-15,8-4-9 16,7 1-5-16,7-10-3 0,10-3 3 16,7 0-2-16,1 6-1 15,-1 4-21-15,-10 2-9 0,-7 4-45 16,-7 3-16-16,3 3-68 15</inkml:trace>
  <inkml:trace contextRef="#ctx0" brushRef="#br0" timeOffset="3183.198">11846 7877 420 0,'-24'-9'156'0,"13"0"-121"0,-14 9 8 15,15 0-6-15,-8 9-22 16,-7 0-3-16,-6 1-6 16,-1 9 1-16,4-1-4 15,3 4-4-15,7 0 0 0,8 3-1 16,6 4 0-16,11 5 0 0,14 1 0 16,11 2 0-16,7 4 0 15,7-3 2-15,3-1 2 16,1 1-1-16,-1 9-1 15,4 3 3-15,3 7 0 16,4-1 3-16,-3-6 3 16,-4 3 11-16,-11-9 5 15,-10-3-2-15,-11-3-2 16,-14-4-5-16,-18-2-2 16,-13 2-6-16,-15 1-3 15,-7 2-5-15,-7-2 0 16,-10-1 0-16,-8-2 0 15,-3-7-5-15,3-7-1 16,12-11-30-16,9-14-12 16,15-11-35-16,10-7-14 0,15-10-95 15</inkml:trace>
  <inkml:trace contextRef="#ctx0" brushRef="#br0" timeOffset="3452.846">11885 7846 440 0,'-7'9'165'0,"11"-5"-129"0,6-4 10 0,1 0-5 16,6-10-15-16,8 1-1 15,14-10-10-15,17-6-2 16,15-10-7-16,3 4-2 0,-3 0 0 15,13 2-2-15,15 4-2 16,3 3 1-16,-6-3-1 16,2 7-20-16,12-8-9 15,-1 4-51-15,-7 7-21 16,8-1-89 0</inkml:trace>
  <inkml:trace contextRef="#ctx0" brushRef="#br0" timeOffset="7777.133">24137 13455 240 0,'-7'-15'90'0,"7"15"-70"0,-7-10 6 0,7 10-1 16,-4-3-5-16,4-3 3 15,-3 6 2-15,-4-9 2 0,0-1-14 16,0-2 10-16,0 2 6 0,0-2 0 16,0 5 3-16,-4 4-9 15,0 6-2-15,-3 7-8 16,4 5-3-16,3-5-3 16,-4 6-2-16,4 2-6 15,0 1-1-15,0 3 1 16,7-9 0-16,0-1 1 15,3-2 0-15,1-1 0 16,10-9 0-16,-3 0 0 0,10-9 0 16,-4 2 2-16,5-11 1 15,-5 2 3-15,1-19 3 16,3-2 7-16,-7-4 4 16,-7 3-1-16,-3 10-2 15,-8 6-5-15,-3 0 0 16,-3 3-3-16,-8 7 2 15,0 6-4-15,-3 6 1 16,-4 6-3-16,4 10 0 16,0 6-3-16,7 3-2 15,3-7 1-15,1 14 1 16,3 12-3-16,3-4-2 16,8-8-1-16,10-4 3 0,7-9 0 15,11-7 3-15,7-9 1 16,3-12 1-16,0-16-5 15,-3-6 1-15,-7-7 0 16,-7 0 2-16,-4 4 1 16,-7 3 1-16,-7 2 0 15,-11 7 2-15,-10 4-1 16,-10-1 0-16,-8 6-6 16,-7 4 1-16,-3 3 2 15,3 18 1-15,0 10-1 16,4 16-2-16,3 12-2 15,4 6 1-15,3-2 1 16,7-4 0-16,11-13-3 16,7-8 0-16,7-1 4 0,11-19 1 15,10-3 0-15,11-12 1 16,3-6-4-16,1-13 0 16,-4-7 1-16,-8-5 0 15,-6-4 2-15,-7 0 3 16,-11 3-2-16,-7 4 0 15,-11 6-1-15,-3 6 1 16,-11 0-2-16,-3 3-1 16,0 6 1-16,0 10 1 15,-1 6-1-15,1 10-1 16,4 12-2-16,2 10 1 16,5 5-1-16,6 4 0 0,4 0 2 15,4-6 0-15,6-1 0 16,8-8 0-1,10-7 0-15,11-4 0 0,10-8 0 16,4-10 0-16,-4-10 0 16,-3-8 2-16,-4-4-1 15,-7-10 2-15,-6-2-2 16,-8-4 2-16,-7 4-2 16,-11-1 2-16,-10 4-2 15,-7 3 2-15,-11 3-2 16,-3 9 2-16,-4 10-2 15,0 18-1-15,4 16 1 16,3 16-1-16,4 6-3 16,7 7 2-16,7-7-1 0,7-6 0 15,3-10 2-15,11-5 0 16,11-7 0-16,14-13 0 16,10-12 2-16,4-10 1 15,0-12-1-15,-7-12 1 16,-8-1 0-16,-6-3 3 15,-7 4 1-15,-11 5 1 16,-7 4-2-16,-11 15-1 16,-10 13-6-16,-4 16 1 15,-3 15-2-15,0-5 0 16,3 2 2-16,4 0 2 16,7-9-3-16,3-4-2 15,4-5 2-15,4-4 0 0,-1-6-24 16,4-6-8-16,4-7-40 15,-1-5-17-15,4-4-84 16,4-7-38-16</inkml:trace>
  <inkml:trace contextRef="#ctx0" brushRef="#br0" timeOffset="12385.841">24719 10693 160 0,'-7'0'60'0,"4"0"-47"0,-4 0 17 15,3 0 3-15,0 0-7 16,1 0-1-16,-1 0-8 16,1 0 0-16,-1 0-10 15,-3 9 2-15,0 1 4 0,0-1-1 16,0 1 3-16,4 5-4 16,3-2 1-16,3-4-3 15,8-2 0-15,3-4 3 16,7-3 3-16,0-3-2 15,4-4 0-15,-4-2-5 0,0-4-3 16,-3-2 0-16,-4 2 1 16,-3-3 1-16,-4 1 3 15,-7-4-3-15,0 3 1 16,-4 1-3-16,-3 2 0 16,-4 7-3-16,-3 6-2 15,0 6 1-15,-3 3 1 16,-5 7-1-16,1 3-1 15,4 0 3-15,2-4 0 16,5 1 3-16,6-3 1 16,4-4 1-16,7 1 2 15,8-4-1-15,2-3 0 0,4-3-1 16,4-3 0-16,0-3-2 16,-1-4-1-16,-2-2-1 15,-1-4 0 1,-4-3 0-16,-3 0 0 0,-3-6-2 15,-4 0-2-15,-7-3 1 16,-3 9 1-16,-8 7 1 16,-3 2 1-16,-4 10-5 15,-6 10 1-15,-8 8 0 16,-3 4 2-16,-4 3-3 16,3 4 0-16,5-4 1 15,6 0 0-15,7-3 4 16,8-3 2-16,6-4 0 0,8-2 1 15,10-4 2-15,7-6 2 16,7 0-1-16,4-3-1 16,0-3-3-16,-4-3-1 15,0-3-1-15,-3-7 0 16,-7-3 0-16,-4-3 0 16,-4-3-2-16,-3 0 1 15,-7 0-2-15,-3 3-1 16,-8 3 1-16,-6 10-1 15,-8 9-3-15,-7 9 0 16,-3 7 2-16,-4 3 2 16,0 3-2-16,7 3-2 15,4-7 2-15,7 8 0 16,11-4 3-16,6-1 1 0,8-2-1 16,10-3 1-16,7-4 2 15,11-2 4-15,-1-4-4 16,1-3-3-16,0-6-1 15,-4-3 1-15,-3-7 1 16,-4-2 3-16,-7-4-3 16,-3 0 0-16,-4-6-1 15,-7 0-2-15,-4 0-2 16,-6 0 1-16,-5 6-1 16,-6 6 0-16,4 4 0 15,-15 18 0-15,0 7 0 16,4 3-2-16,3-3 5 15,8 5 1-15,9 5-3 16,8-4-1-16,11-4 3 0,7-2 3 16,6-3 1-16,1-7 2 15,0-6 0-15,-4-6 3 16,0-4-1-16,-3-2 0 16,-4-4-5-16,-4 3-1 15,-2-2-1-15,-8 5-2 16,-4 10-2-16,-7 7-1 15,1-4-1-15,-1 6 3 16,1 1-2-16,3-1 1 16,3-3 0-16,1 0 0 15,3-2 2-15,0-1 2 0,3-3-1 16,-3 0 2-16,0 0-24 16,0 0-8-16,0 0-32 15,0 0-12 1,-3 0-32-16,3 0-11 0,-4 3-44 15</inkml:trace>
  <inkml:trace contextRef="#ctx0" brushRef="#br0" timeOffset="15913.319">25478 7877 212 0,'-4'0'79'0,"4"-3"-61"0,0-3 4 0,0 6-2 0,0 0-1 16,0 0 3-16,0 0-3 15,-3 6-2-15,-4-3-9 16,-1 7 6-16,-2 5 3 0,-1 4-3 16,1 6 2-16,3 4-3 15,0-1 2-15,3 6-6 16,1-5-1-16,3-4-2 15,7-7-1-15,3-8 1 16,4-1 3-16,0-9 5 16,4-9 3-16,-4-7 0 15,0-9 1-15,-3-3-3 16,-4 0 1-16,-7-1 0 0,-4 11 2 16,1-4-6-16,-4 3-2 15,-4 3-3-15,1 4-2 16,-1 2 1-16,0 10 1 15,-3 10-3-15,0 2-3 16,4 7 0-16,-1 3 1 16,4 3-1-16,0 0 2 15,3 0-2-15,4-3-1 16,0-3 1-16,7-3 1 16,4-4 1-16,7-6 3 15,3-6-1-15,4-3 0 16,3-9-3-16,0-10 1 15,0-3 0-15,-7-4 1 16,-3 1 4-16,-7 3 5 0,-8 3-3 16,-6 3 2-16,-8 1-7 15,-3 5-1-15,-7 4-2 16,-4 2 1-16,-3 14-2 16,3 5 2-16,0 7-4 15,4 9 0-15,4 4-1 16,3 2 0-16,3 4 0 15,7-4 0-15,4 1 2 16,7-4 2-16,8-6 1 16,6-6 1-16,7-7-2 15,4-5 1-15,3-7-2 0,4-10-1 16,-4-8 3-16,-7-11 2 16,-3-5 2-16,-11-1 3 15,-7 1-3 1,-7 2-2-16,-10 4 0 0,-8 3 1 15,-7 6-1-15,-6 10 0 16,-5 12-3-16,1 19-2 16,0 9-2-16,6 16 1 15,8-3-1-15,7 0-2 16,7-9 3-16,4-4 2 16,6-6 0-16,8-9-1 15,6-7 3-15,8-9 0 16,3-9 3-16,0-10 1 15,1-15-3-15,-8-10-1 16,-7 3 3-16,-7 3 1 0,-10 1-3 16,-8 15-1-16,-10 6-3 15,-4 16-1-15,-3 16 1 16,3 6 0 0,4 3-3-16,3 0 0 0,4-3-1 15,4 0 0-15,3-3-17 16,3-7-7-16,1-3-42 15,3-2-20-15,0-1-81 16,17-12-90 0</inkml:trace>
  <inkml:trace contextRef="#ctx0" brushRef="#br0" timeOffset="19366.896">23280 16005 176 0,'-14'15'66'0,"14"-21"-52"0,-4 6 1 0,4 0-4 0,0 0 1 16,0 0 5 0,4 0 8-16,-4 0 7 15,3 0-17-15,1-3 9 0,-1-3 4 0,1 6-2 16,-1 0 2-16,-3 0-7 15,4 0-1-15,-1 0-9 16,1 0-2-16,-4 6-1 16,3-3 0-16,1-3-4 15,0 0-3-15,-1 0 4 16,1-3 1-16,-1 3 2 16,4-6 2-16,-3 6 1 15,3-10 1-15,-4 7-4 16,4-3-3-16,-3 3 0 0,-1-4 1 15,1 4 3-15,-4 0 5 16,0 0-2-16,0 0 1 16,0 0-1-16,-4 0 0 15,1-1 0-15,-4 1 0 16,0 3-6 0,-4 3-2-16,1 1 0 0,-5 5 0 15,5 0-5-15,-1 7 1 16,4-3 0-16,4 2 2 15,-1 1-3-15,8-4 0 16,-1 1 1-16,11-7 0 16,-3 1 0-16,7-7 2 15,-4 0-1-15,7-10-1 16,-4 1 1-16,1-7 1 0,-4 0 5 16,-3-2 4-16,-4-1 0 15,-4 3 1-15,1 0-2 16,-8 1-1-16,1 2-5 15,-8 4-3-15,4 3 0 16,-7 9-1-16,0-3 0 16,-4 9 0-16,1 0 0 15,-4 10 2-15,3-3-3 16,4 3 0-16,3 0 1 16,8 12 2-16,-1-9-3 15,15 0 0-15,-1-3-1 16,8-7-2-16,10-6 3 15,-3-6 2-15,0-6 0 0,-4-3 2 16,-4-4 0-16,-2-2 1 16,-5-4-2-16,-3 0 1 15,-3 3-2-15,-8-3 2 16,-3 4-2-16,-3-1 2 16,-5 7-2-16,-2 6 2 15,-4 9-2-15,3 3-1 16,4-6 1-16,-7 22-1 15,3-12 0-15,0 18 0 16,4-9-3-16,7 3 2 16,4 4-1-16,10-4-2 15,3-10 3-15,4-8 2 16,4-7 2-16,3-7 1 16,0-5-5-16,1 2 1 15,-5-8 2-15,1 5 1 0,-4-3-1 16,-3 1-2-16,-4-1 3 15,-4 0 0-15,-3 4-4 16,-3-1 1-16,-4 4 0 16,0-1 2-16,-8 4-3 15,1 3 0-15,-3 6 1 16,-1 3 2-16,0 4-3 16,4 2 0-16,0 7 1 15,4 3 0-15,6 0-3 16,8 0 2-16,3 0 1 15,7-6 0-15,0-4 0 16,7-9 2-16,-3-6-3 0,-1-6 0 16,1-10 1-16,0 0 2 15,-4 0 1-15,-4-3 1 16,-3 0 0-16,-3-3 0 16,-4 3 2-16,-4-3 1 15,-3 3-6-15,-3 7 0 16,-1 5-1-16,-3 13 2 15,0 7-3-15,-4 9 0 16,4 3 1-16,0 0 2 16,3 6-3-16,8-3-2 15,3-3 2-15,3-3 0 16,8-10 1-16,0-9 0 0,3-6 0 16,0-7 2-16,0-6 3 15,-3 1 2-15,-1-1-3 16,-3 0-1-16,0 6 1 15,-3 4 0-15,-4 3-2 16,-4 6-2-16,1 0-4 16,-1 9 0-16,-3 1-14 15,4-1-5-15,-1-3-19 16,1-3-6-16,3 7-17 16,0-7-6-16,0 0-22 15,3 0-6-15,4-3-51 16</inkml:trace>
  <inkml:trace contextRef="#ctx0" brushRef="#br0" timeOffset="21289.407">5867 3115 212 0,'3'-29'82'0,"-3"20"-64"0,4-4 22 0,-4 4 7 16,0 3-1-16,0-1 5 15,0 7-6-15,0 0-3 16,0 0-23-16,0 0 4 0,0 0 1 0,0 7 3 15,3 2 1-15,1 7-2 16,-1 15-1-16,-3 10-10 16,0 0-2-16,0-16-7 15,0 22-2-15,0-10-2 16,0 10-2-16,0-15 3 16,-3 5 0-16,3-8-1 15,0-1-2-15,0-6-4 16,0-3 0-16,0-4-25 15,-4-2-8-15,1 3-43 16,-4-4-18-16,0 1-79 16</inkml:trace>
  <inkml:trace contextRef="#ctx0" brushRef="#br0" timeOffset="21633.187">5673 3343 272 0,'-11'-21'101'0,"11"21"-78"0,4-13 26 0,-4 13 7 16,0 0-17-16,3-6-5 16,4 6 0-16,-3 0 1 15,6 15-19-15,1-2 0 0,7 18 0 16,-4-6 1-16,10 13-1 15,1-7-6-15,3 4-2 0,0-1 2 16,11-5 4-16,-3-14 3 16,-5-12 2-16,1 1-4 15,0-14 1 1,-4 1-7-16,0-13-3 0,-3 6-1 16,0-15-1-16,-4 6-5 15,0 3-1-15,-10-3-61 16,3 6-27-16,-4 3-127 15</inkml:trace>
  <inkml:trace contextRef="#ctx0" brushRef="#br0" timeOffset="22430.467">5408 1490 212 0,'-7'-28'82'0,"7"13"-64"0,0-4 20 16,4 9 3-16,-4 1-4 15,3-1 3-15,1 10-2 16,-1 0 0-16,4 19-20 16,4 10 5-16,-1-1 4 0,1 16-4 15,3 21-1-15,0 11-6 0,0 5-2 16,-3-9-6-16,3-9-3 15,-3-3 0-15,-4-13 1 16,0-7 1-16,0-8 3 16,3-4-5-16,1 0-3 15,3-15 1-15,4-1 2 16,-1-9-4-16,8-6-1 16,-4-9 0-16,7-1 0 15,1-6 2-15,6-12 1 16,4-7 3-16,3-31 3 15,0-3 0-15,-6-6 0 16,-5 0-3-16,-6-26 1 16,-11 1-6-16,-14 12-1 0,-17 12 0 15,-15 10 0 1,-3 16-3-16,-18 12 0 16,-4 13 2-16,-6 9 0 0,3 10-4 15,7 9 1-15,10 9-3 16,15 1 2-16,18 15-17 15,10-3-8-15,14 9-22 16,10 7-7-16,5-1-35 16,13 13-15-16,-3 13-30 15</inkml:trace>
  <inkml:trace contextRef="#ctx0" brushRef="#br0" timeOffset="22880.902">6308 1832 304 0,'-21'-19'112'0,"10"10"-87"0,-10 9 15 0,14-9 3 15,-4 5-11-15,-3-2 1 16,-4 6-9-16,-3 6-5 15,4 7-11-15,2-4-1 0,-2 16 0 16,3 4-6-16,10-1 0 16,11 3-1-16,11-3 2 0,3 1-3 15,0-7 0-15,7-4 3 16,4-8 1-16,11-7 10 16,-1-3 3-16,4-9 6 15,-4-4 1-15,-3-12-4 16,-7-16 1-16,-11-3-7 15,-7 0 0-15,-14-3-6 16,-14 13 1-16,-11 3-5 16,-10 9-2-16,-4 0-3 15,4 12-1-15,-1 4-3 16,8 6 1-16,7 9-15 16,7 1-6-16,0-1-25 15,10 4-10-15,4-4-16 16,7-3-5-16,15 1-72 15</inkml:trace>
  <inkml:trace contextRef="#ctx0" brushRef="#br0" timeOffset="23197.314">6622 1149 304 0,'-7'-63'112'0,"3"19"-87"0,1-16 18 0,3 29 0 16,0-7-8-16,0 4 0 16,0 6-7-16,3 9 0 0,1 13-16 15,3 15 4-15,0 26 2 0,3 8-6 16,8 8 1 0,-7 24-6-16,6 25 1 0,8 1-5 15,3-1 0-15,11 13 3 16,-4-7 1-16,4-15-3 15,-4-15-1-15,-3-17-12 16,-11-12-4-16,-7-12-23 16,-7-10-9-16,-10-10-25 15,-8-8-11-15,-10-7-80 16</inkml:trace>
  <inkml:trace contextRef="#ctx0" brushRef="#br0" timeOffset="23405.171">6484 1553 248 0,'-67'-47'93'0,"49"31"-72"0,-6-2 25 0,20 11 7 16,4-2-16-16,11 0-4 16,13-1-6-16,12-12-2 15,17 0-14-15,7-12 0 0,14-1 2 16,10 1-5-16,8 6-2 16,-7 6-6-16,-11 9 0 15,-7 4 0-15,-14-1 0 16,-4 10-38-16,-3 10-16 15,-14-1-24-15,-8 0-7 16,-2 10-40 0</inkml:trace>
  <inkml:trace contextRef="#ctx0" brushRef="#br0" timeOffset="23511.961">7003 888 224 0,'-53'-116'85'0,"32"76"-66"0,-4-7 21 15,11 28 7-15,3 0-5 16,4 0 0-16</inkml:trace>
  <inkml:trace contextRef="#ctx0" brushRef="#br0" timeOffset="23947.789">6865 616 542 0,'7'9'34'0,"7"22"-3"0,7 32-6 16,-3 6-4-16,7 13-11 16,-4 12-6-16,0 22-1 15,4-3 0-15,-4-13-4 16,4 3 1-16,-1-9-2 0,1-15 0 15,-4-17-22-15,4-14-10 16,-11-8 0-16,0-18 3 16,0-12 10-16,0-10 6 15,-3-10 6-15,-4-5 6 16,0-4 2-16,4 6 1 16,-1-2 2-16,8-4 1 15,-1 0 10-15,8-3 3 16,3 0 4-16,1-3 2 15,2-3-3-15,-13-1 0 16,-7-5-1-16,-8 0 0 16,-10 2-3-16,-4 10 1 15,-3 13-7-15,-14 18-3 16,7 7-3-16,3 12 0 16,8 0-2-16,6 4-1 0,15 5 1 15,13-8-1-15,22 2 0 16,-3-6 0-16,3-13 0 15,-1-5 2-15,1-7-8 16,0-7-3-16,0 4-35 16,-7-6-14-16,-4 3-27 15,-3-1-10-15,-4 4-42 16</inkml:trace>
  <inkml:trace contextRef="#ctx0" brushRef="#br0" timeOffset="24441.701">7941 1183 308 0,'-25'-25'115'0,"15"16"-89"0,-18-1 12 15,17 10-1-15,-7 0-9 0,-3 10-2 16,0-1-8-16,0 19-3 16,3 13-9-16,4 12 3 0,3-3 1 15,11 4-3-15,8-10 1 16,9 3-1-16,11-7 1 15,8-11-4-15,2-4-1 16,1-6 1-16,-3-10 2 16,-5-3 1-16,-2-12 3 15,-5-7-1-15,-6-12 0 16,-4-15-5-16,-3-17-1 16,-8-12-1-16,-6-12 1 0,-4-4-2 15,-11-28 2-15,-7 0-4 16,-10 7-2-16,-11-1-3 15,0 7 1-15,4 18 7 16,7 16 6-16,6 26 2 16,5 24 4-16,6 16-5 15,7 19-1-15,11 9-2 16,15 22 1-16,16 25 0 16,5 16 1-16,13 3-4 15,0 13-3-15,4 6 2 16,-3-7 2-16,-4-11-2 0,-1-14 0 15,1-15-17-15,-14-13-5 16,-4-15-40-16,-7-10-16 16,-3-6-38-16,-4-13-17 15,0 1-16 1</inkml:trace>
  <inkml:trace contextRef="#ctx0" brushRef="#br0" timeOffset="29755.086">26268 5291 184 0,'-11'-16'68'0,"8"13"-52"0,-1-3 6 0,4 6 1 16,0-4-1-16,-3 4 2 0,-1 0 2 16,1 4 3-16,-1 2-15 15,-3-3 7-15,0 6 6 0,0 7-2 16,-4-3 0-16,-3 5-9 15,0 1-5-15,0 0-2 16,3 0-1-16,4-7-2 16,7 7 1-16,7-9-2 15,8-1 2-15,-1-3-2 16,3-6 2-16,1 0 0 16,0-6 3-16,-4-3 4 15,0-10 1-15,-4 3-6 16,-3-6-1-16,-3-3 0 0,-1-3 0 15,-6 0 0-15,-1-1 0 16,-3 4-4-16,0 7-3 16,-7 5 0-16,-3 10 1 15,-5 12-3-15,-2 13 0 16,-5 6 1-16,1 4 2 16,7 2-1-16,3-2 2 15,8-4-2-15,6-6 2 16,8 3 0-16,6-13 3 15,8 4 3-15,7-10 2 16,-1-3 1-16,1-6 2 16,0-6-5-16,-4-7-3 15,-3-3-1-15,-4-6-1 0,-4-3-2 16,-6 0 1-16,-4-3 0 16,-4 2 1-16,-6 4-5 15,-4 6-1-15,-4 13-2 16,-7 9 3-16,-3 13-2 15,0 6 1-15,3-3 2 16,4 9 2-16,7-3-3 16,3-3-2-16,8 0 2 15,10-6 2-15,3-4 2 16,8-2 1-16,3-1 2 16,4-9 1-16,0 0-1 15,-1-3-1-15,1-13-1 0,-4 4 2 16,-3-10-1-16,-4-3 0 15,-3-4-3-15,-4-2 1 16,-7-3-2-16,-4 5 2 16,-7 4-4-16,-3 10 0 15,-3 15-1-15,-4 12 0 16,-4 10 0-16,0 6 0 16,4-3 2-16,7 4 0 15,7-1-3-15,3-6 2 16,8-3 1-16,6-4 2 15,1-2-1-15,3-4 2 16,4-3 0-16,-1-2 1 16,1-8 0-16,0-5 0 15,-4-7 0-15,0 4 2 16,-4-7-3-16,-2 0 0 0,-5 0-1 16,-3 1 1-16,-3 5-2 15,-1 7-1-15,-7 6-2 16,4 6 1-16,-3-3-1 15,3 7-2-15,0 2 0 16,3-6 0-16,1 1 3 16,3-1 2-16,0 0-13 15,0-3-5-15,0 0-13 16,0 1-6-16,0-4-17 16,0 0-4-16,0 3-13 15,0 0-4-15,0 0-55 16,3 0-55-16,-3 0 65 15</inkml:trace>
  <inkml:trace contextRef="#ctx0" brushRef="#br0" timeOffset="32006.551">26458 4262 176 0,'-7'16'66'0,"4"-7"-52"0,-4 4 3 0,7-7 0 16,-4 0-7-16,1 4 0 0,-1-1 0 15,4 1 4-15,0-1-8 16,0-6 3-16,0 0 4 0,0 0-1 15,0 1 1-15,0-1-1 16,0 0 0-16,-3-3-6 16,-1 9-2-16,1-3-2 15,-1 4-2-15,0-7 1 16,1 13 1-16,-1-1-1 16,1 4 2-16,-4 6 2 15,0 3 2-15,0 13-1 16,-4 16 1-16,-3 9-2 15,-4 6 2-15,1 6-2 0,-4 16 0 16,-4 13-6-16,0-16 1 16,-3 0 0-1,3-13 0-15,1 7 2 0,2-7 1 16,5-6-4-16,3-9 1 16,0-13 0-16,-1-12 0 15,5-10 6-15,-1-6 4 16,1-13-1-16,3-9 0 15,0-12-5-15,3-10-1 16,4-10 1-16,4-2 0 16,6-4-2-16,4-9-2 15,4-3-2-15,7-28 1 16,3-16 1-16,0 3 2 16,4-19-1-16,0-9-1 15,-4 6 1-15,-4 13-1 0,-2 15-3 16,-5 16 0-16,-3 16 2 15,1 12 0-15,-8 13 1 16,0 12 2 0,-4 7-1-16,-3 9-1 0,0 9 1 15,-3 7-1-15,-4 21 4 16,-8 20 2-16,1 12-2 16,-3 9-1-16,-4 13-1 15,-8 19-2-15,-6-4 1 16,-7 1 1-16,-1 0-1 15,1-1-1-15,3-9 1 16,7-12-1-16,4-7 0 16,7-15 0-16,3-10 0 0,4-9 0 15,4-6 0-15,3-10 0 16,3-3 0-16,1-9 0 16,3-7 2-16,3-9 1 15,1-6-1-15,3-10-2 16,3-18 3-16,4-23 2 15,8-5-2-15,2-10-2 16,8-10 0-16,3-31-1 16,4 0 0-16,0-3 2 15,-4-3-3-15,-7 16 0 16,-6 15 1-16,-5 25 0 16,-3 16-3-16,-3 19 0 15,-4 22 2-15,-7 15 2 16,-4 26 0-16,-3 2 2 0,-7 16 0 15,-7 35 1-15,0 3-2 16,-7 0-2-16,-4 16 3 16,-3 6 0-16,3-10-4 15,4-12-1-15,3-16 1 16,4-12 2-16,7-16 0 16,0-9 2-16,7-7-11 15,3-12-4-15,4-7-32 16,7-12-13-16,4-6-86 15</inkml:trace>
  <inkml:trace contextRef="#ctx0" brushRef="#br0" timeOffset="32907.994">26751 2989 200 0,'11'-22'77'0,"-4"7"-60"0,3-4 13 0,-3 6 1 15,4-2-5-15,0-1-1 16,-4 0-2-16,0 7-3 16,-7 15-2-16,-4 16 1 15,-3 9-6-15,0 13 0 16,-4 10-4-16,1 18 0 0,-4 6-8 15,3 0 0-15,1-2-1 16,-1-1 0-16,0-3 0 16,1 3 2-16,-1-9-1 15,1-6-1-15,-1-13 3 16,1-16 0-16,2 0-1 16,1-5 1-16,0-17 2 15,0-3 4-15,4-9-2 16,3-9-2-16,3-20 2 15,4-5 2-15,4-7-4 16,3-7-1-16,4-17 0 16,-1-17 0-16,5-9-2 15,-1-3-2-15,0-1-2 16,0 11 1-16,-3 14-1 0,-4 17 0 16,-4 15 2-16,-3 22 2 15,-7 19-1-15,0 16-1 16,-3 9 3-16,-1 3 0 15,-3 10-52-15,0 6-22 16,0 12-83 0</inkml:trace>
  <inkml:trace contextRef="#ctx0" brushRef="#br0" timeOffset="33883.174">25848 6388 192 0,'7'-19'71'0,"-3"7"-55"0,-1-4 6 15,1 7 2-15,3-1-4 16,0-5 0-16,0 5 3 16,-4-2 2-16,1 2-13 15,-1 1 6-15,-3 12 18 16,0 6-6-16,-3 10-6 15,-1 9-3-15,-3 16-10 16,0 19-2-16,0 12-5 16,0 4-3-16,-3 8 0 15,-1-2 1-15,0 3 1 16,-3 3 1-16,0-13-2 0,0-15-2 16,0-4 5-16,3-12 1 15,1-9-2-15,-1-13-3 16,4-6 2-16,0-10 2 15,0-5-4-15,4-14-1 16,3-12 0-16,0-15 0 16,7-17 0-16,3-5 0 15,4-10 0-15,4-13 0 16,0-9 0-16,-1 7 2 16,-3 15 8-16,-3 18 3 15,-4 11 0-15,-4 15 2 16,-3 21-6-16,-3 17-3 0,-4 25-1 15,-4 6-1 1,-3 6 2-16,0 0 1 16,0 9-3-16,-4 10-3 0,4-3 0 15,0 0-1-15,4-9-3 16,2-10 2-16,1-10-8 16,4-2-4-16,-1-10-33 15,1-3-13-15,3-7-26 16,0-2-12-16</inkml:trace>
  <inkml:trace contextRef="#ctx0" brushRef="#br0" timeOffset="35054.096">25432 8056 192 0,'17'-38'74'0,"-6"20"-58"0,3-1 5 16,-7 9-1-16,0-2 1 15,0-1 2-15,0 1 7 16,-3-1 6-16,-1 7-19 16,-6 6 6-16,-4 13 4 0,-4 21-2 15,-3 26 0-15,-4 9-7 16,1 15-1-16,-1 23-8 16,-3 9-1-16,0 0 0 0,-4 9 0 15,-7 1-4-15,-3-1-1 16,0-24-1-16,0-14 1 15,-1-15 2 1,8-9 2-16,7-16-3 0,3-12-1 16,8-17 1-16,6-11 0 15,8-14-2-15,3-5-2 16,7-16 1-16,7-29-1 16,4-18 0-16,3-13 2 15,4-15-1-15,-1-23-1 16,1 10-2-16,-4 7 1 15,-3 5 1-15,-4 23 0 16,-3 15-3-16,-8 19 0 0,-2 18 2 16,-8 29 2-1,-4 16 0-15,-3 16-1 0,-4 24 3 16,-6 22 0-16,-8 10 1 16,-7 16 2-16,-7 21-3 15,1-6-2-15,-1-6 0 16,4-3 1-16,6-7-1 15,12-15-1-15,6-13-15 16,8-25-7-16,6-15-49 16,8-22-19-16,3-17-65 15</inkml:trace>
  <inkml:trace contextRef="#ctx0" brushRef="#br0" timeOffset="35910.586">24867 10110 224 0,'0'-10'85'0,"4"7"-66"0,-4-3 10 16,3 0-1-16,-3 6 1 15,0 0 2-15,0 0 1 0,0 9 2 16,0 7-18-16,-3 12 6 0,-4 13 2 15,-4 18-4-15,-3 20 1 16,-7 15-10 0,-4-9-2-16,-3 2-5 0,-4 14-3 15,4-7 2-15,0-10 0 16,3-8-1-16,4-14-2 16,3-8-2-16,4-10 1 15,0-7 1-15,4-12 0 16,2-3 2-16,5-9 1 15,-1-10-4-15,8-13 1 16,3-5 0-16,7-23 0 16,7-28 2-16,7-6 1 15,8-9 1-15,3-26 2 16,-1-9-3-16,-2 9-2 0,-8 17 0 16,-7 14 1-16,-3 17 1 15,-8 34 5 1,-6 15 0-1,-8 29-4-15,-3 31 0 0,-3 7-4 16,-4 2-1-16,-8-2 1 16,-2 12 2-16,-5 6-1 15,-2 13 2-15,-1-7-4 16,4-9-2-16,3-9 2 16,4-7 2-16,7-12 0 15,3 0-1-15,8-16-6 16,3-12-1-16,3-6-24 0,4-10-9 15,4 0-39-15,-1-10-15 16,-3 4-51 0</inkml:trace>
  <inkml:trace contextRef="#ctx0" brushRef="#br0" timeOffset="36975.53">24395 12079 196 0,'7'-19'74'0,"-4"7"-58"16,4-7 12-16,-3 9-1 0,-1 1 7 16,-3 3 5-16,0 6-5 15,0 6-3-15,-3 7-17 16,-1 18 4-16,-3 13 5 0,-3 18-6 16,-8 29 1-16,-7 7-5 15,-6 8 2-15,-12 26-6 16,-3-4-1-16,-3-8-4 15,0 2-3-15,3 0 0 16,3-12-1-16,12-16 0 0,2-9 2 16,5-13-1-16,6-16-1 15,7-15-2-15,8-7-1 16,3-12 2-16,3-15 2 16,5-14 0-16,-1-15 2 15,3-21-2-15,4-26 2 16,7-10-2-16,8-27 2 15,2-26-2-15,5 0 2 16,2-15-2-16,1 6 2 16,-7 22-4-16,-7 31 0 15,-4 19-1-15,-3 22 0 16,-4 19 6-16,-4 28 2 0,-6 34-2 16,-8 16-1-16,-6 16-1 15,-12 34 1-15,-6 13-2 16,-7-3-1-16,-7 15 1 15,-4 7-1-15,7-10 2 16,0-15 1-16,7-7-4 16,1-6 1-16,6-6-9 15,7-19-4-15,8-6-29 16,6-22-10-16,4-13-39 16,7-19-15-16,7-9-17 15</inkml:trace>
  <inkml:trace contextRef="#ctx0" brushRef="#br0" timeOffset="37834.301">23781 14543 208 0,'7'-28'79'0,"-4"22"-61"0,1-3 10 15,-4 9 0-15,0 0 1 0,0 0 5 16,0 0-6-16,0 3 0 16,-4 6-15-16,-3 10 5 0,-7 6 5 15,-3 16 1-15,-8 34 1 16,0 3-8-16,-3 1-2 16,0 15-9-16,3-13-2 15,7-15-2-15,-3 22 1 16,4-16-2-16,-5 16 2 15,5-19-4-15,-1 9 0 16,4-9 1-16,0-3 2 16,3-9-1-16,1-14-1 15,3-8 1-15,3-19 1 16,1-4-1-16,3-34-1 16,0 3 1-16,7-34 1 0,0 9 5 15,14-59 4-15,-7 24-2 16,18-24 2-16,-8 21-6 15,5-9-1-15,2-3-2 16,-9 25-2-16,-15 54 9 16,0-1-5-1,-11 35 1-15,-10 18-5 16,-4 14-1-16,4-14 1 16,-7 42 2-16,4-23-1 15,-12 32 2-15,8-22-4 16,-7 31-2-16,3-22 2 15,-3 10 2-15,7-22-2 16,3 2 0-16,4-14-19 16,3-8-7-16,4-5-30 15,4-13-12-15,-1-3-14 0,4-16-6 16,0 4-33 0</inkml:trace>
  <inkml:trace contextRef="#ctx0" brushRef="#br0" timeOffset="38612.311">23110 16582 212 0,'4'-13'82'0,"-4"13"-64"0,4-3-2 0,-4 3-5 16,3-3-2-16,1 0 2 15,-1-4 10-15,1 4 4 16,-1-3-13-16,1 3 13 0,-4 6 5 15,0 0 4-15,-7 25 2 16,0-3-4-16,-8 32 0 16,5-10-9-16,-8 16-4 15,4-10-5-15,-3 19-1 16,2-6-5-16,-2 12-3 16,3-15-2-16,-8 6-3 15,5-16 1-15,-1-6-1 16,4-3 0-16,4-13 2 0,-1-5-6 15,11-20 1-15,0 0 1 16,7-37 3-16,0 3 0 16,11-38-1-16,-4 12 1 15,14-43-1-15,-7 19 2 16,4 3 1-16,-4 12-1 16,-7 13-2-16,-3 6 3 15,-8 25 0-15,1 0 1 16,-11 38 0-16,0-3-2 15,-7 24-2-15,3-8 1 16,-7 24-1-16,4-6-3 16,-7 26 2-16,3-11 1 15,1 4 2-15,3-12-1 0,-4-1-1 16,4-9-15-16,3-6-5 16,1-10-54-16,-1-5-22 15,4-8-69 1</inkml:trace>
  <inkml:trace contextRef="#ctx0" brushRef="#br0" timeOffset="39077.555">22684 16883 320 0,'-4'6'121'0,"4"-6"-95"0,0 41 16 16,0-38 1-16,0 16-2 15,0-4 5-15,0 23-8 16,0-7 0-16,-7 32-22 15,4-10 4-15,-5 22 1 0,1-15-3 16,-3 47 0-16,3-23-6 16,3 13-2-16,1-18-6 15,3 18-1-15,0-22-1 0,10 13-2 16,1-19-2-16,10-12 1 16,-3-10 1-16,13-16 2 15,-2-9-1-15,13-41-1 16,-7 3 7-1,22-31 3-15,-11 7-5 0,35-39-1 16,-18 16-2-16,11-15-2 16,-17 25-43-16,-1-10-21 15,-10 19-72-15,7-28-30 16,-11 22-4 0</inkml:trace>
  <inkml:trace contextRef="#ctx0" brushRef="#br0" timeOffset="40235.572">26278 3190 228 0,'-10'19'85'0,"10"-7"-66"0,-4 7 14 0,4-10 4 0,0 7-6 16,-3-7-1-16,-1 4-1 15,-3 0-1-15,0-4-15 16,0-3 5-16,7-6 5 0,4-6-1 16,6-19 1-16,8-10-1 15,14-5 1-15,24-11-9 16,15-11-1-16,6-10-3 15,8-16-1-15,21-3-3 16,7 6-1-16,-8 4-3 16,-27 18 1-16,-18 13 0 15,4 9 1-15,-12 7-2 16,-6 21-2-16,-7 29 14 16,-18 15 7-16,-14 38-8 0,-7 28-2 15,-7 22-7-15,-3 23-1 16,-4 2 1-16,-1 19 0 15,1 0 0-15,4-16 0 16,-1-3-2-16,1-6 1 16,-1-15 0-16,0-26 3 15,4-16-25-15,0-15-10 16,0-16-25-16,4-9-9 16,3-19-72-1,7-16-43 1</inkml:trace>
  <inkml:trace contextRef="#ctx0" brushRef="#br0" timeOffset="42380.572">24751 13753 56 0,'-113'235'24'0,"53"-128"-18"0,-14 103-2 15,42-110-2-15,-17 54-2 16,-15 47 2-16,-6 18-28 0,-1 23-9 15</inkml:trace>
  <inkml:trace contextRef="#ctx0" brushRef="#br0" timeOffset="42562.453">25210 12543 144 0,'137'-298'55'0,"-102"213"-43"0,18-43 3 0,-32 81 1 0</inkml:trace>
  <inkml:trace contextRef="#ctx0" brushRef="#br0" timeOffset="51372.454">25456 11985 283 0,'-38'78'28'0,"-36"73"-14"16,-36 78-2-16,-24 72-1 0,-32 56-4 15,1 48-2-15,-12 21 0 16,4 19-1-16,25-15-5 16,14-26 1-16,14-31 0 15,14-18 0-15,18-67 0 16,14-46 0-16,21-45 0 16,18-49 2-16,14-61-3 15,14-55 0-15,17-54-1 16,25-79 0-16,25-87 2 0,18-88 0 15,42-84 0 1,21-67 0-16,18-37 0 0,17-6 0 16,-13 37 0-16,-19 54 0 15,-24 81 2-15,-28 79 3 16,-25 62 4-16,-25 44 2 16,-24 50-8-16,-25 57-1 15,-21 56 7-15,-29 72 5 16,-31 63-4-16,-25 66-3 15,-14 50-2-15,-25 54 1 16,1 30-3-16,6 10 0 16,4-18-3-16,-14 21-1 15,28-57 1-15,38-68 2 16,26-72-1-16,17-54 2 0,18-49-4 16,14-51 0-16,17-66 1 15,29-78 0 1,32-92 0-16,27-90 0 15,26-88 2-15,41-81 1 0,19-44-1 16,45-57-2-16,7 0 1 16,15 41 1-16,-29 69-3 15,-17 57 0-15,-47 100 3 16,-52 97 1-16,-46 66 1 16,-53 68 0-16,-49 98-5 15,-47 88 1-15,-55 82 0 16,-26 71 0-16,-38 79 0 15,7 44 2-15,-7 28-1 0,28 12-1 16,17-21 1-16,15-13 1 16,28-72-1-16,25-44-1 15,28-72-2-15,21-60 1 16,21-53-1-16,14-44 0 16,15-44 2-16,21-84 2 15,27-60-3-15,33-97-2 16,21-98 2-16,45-100 0 15,29-97 1-15,43-43 0 16,9-14-3-16,22 29 2 16,-32 63 3-16,-35 106 1 15,-56 107-1-15,-54 96-2 16,-56 102 1-16,-38 71 1 16,-61 104-3-16,-38 88-2 0,-40 75 2 15,-17 65 2-15,-3 64 0 16,-7 43-1-16,20 7 1 15,22 0-1-15,17-42 0 16,22-46 0-16,17-50 0 16,29-63 0-16,21-72 0 15,17-57 0-15,18-46 0 16,17-70 0-16,22-72-3 16,25-97 0-16,24-103 4 15,39-101 1-15,28-81-3 16,35-88 1-16,29-47 0 15,7 0 0-15,-1 31 0 16,-13 44 2-16,-14 60-3 16,-43 110 0-16,-42 87 1 0,-43 82 0 15,-70 128 2 1,-49 110-6-16,-29 107 1 16,-42 91 3-16,-18 78 2 15,11 44 0-15,4 15 1 16,17-40-2-16,25-31-1 15,21-64-2-15,24-46 1 16,22-57 1-16,17-59 0 16,22-69 0-16,17-63 0 15,22-94 0-15,24-91 2 16,42-88-3-16,26-97 0 0,20-72 1 16,21-53 2-16,1-32-1 15,14-18 2 1,-26 21-4-16,-6 32 0 15,-14 75-1-15,-35 72-2 0,-43 101 3 16,-35 87 0-16,-32 69 1 16,-43 66 0-16,-34 88 2 15,-29 78 1-15,-42 79-1 16,-10 75-2-16,-8 56 1 16,-10 48 1-16,20 15-1 15,26-10 2-15,21-49-2 16,17-19-1-16,22-73 1 15,13-53 1-15,15-53-6 16,11-47 1-16,9-50-1 0,16-60 2 16,16-87 1-16,15-107 1 15,35-101 0-15,39-103 0 16,18-91 0-16,31-66 0 16,14-9 0-16,1-3 0 15,10 34-5 1,-32 63 1-16,-32 78-3 0,-38 119 2 15,-46 95 3-15,-32 87 3 16,-42 79-2-16,-54 93-2 16,-27 108 2-16,-39 77 2 15,-11 64 0-15,0 53 2 16,0 34 0-16,18 3 1 16,28-6-2-16,18-22-2 0,21-62-2 15,17-26 1-15,18-69 1 16,22-46 2-16,13-54-3 15,18-47-2-15,11-57 2 16,14-78 2-16,20-84 0 16,37-82 2-16,20-100-4 15,11-95-2-15,25-65 2 16,10-35 2-16,-7-22 0 16,14-6 2-16,-3 44-2 15,-32 63-1-15,-18 62 1 16,-31 98 1-16,-29 81-1 15,-27 63-1-15,-26 56 1 16,-21 63-1-16,-35 87-3 16,-42 80 0-16,-18 77 2 0,-25 79 2 15,-13 75 2-15,20 38 1 16,11 12-2-16,11-3 1 16,20-31-2-16,26-72-1 15,20-38 1-15,19-60-1 16,17-65-3-16,14-51 2 15,14-65 1-15,14-69 2 16,14-70-3-16,15-77 0 16,20-92 1-16,33-91 0 15,17-87 0-15,14-73 0 16,25-21 2-16,-8 15 1 16,5 16-4-16,-1 38 1 15,-21 96-5-15,-39 83 1 16,-31 87 2-16,-29 72 1 15,-31 94 1-15,-36 63 2 0,-49 110-1 16,-25 90 2-16,-24 79-2 16,-25 66-1-16,10 38 3 15,11 15 0-15,14-19-1 16,18-40 1-16,28-41-4 16,25-57 0-16,20-72 1 15,19-46 0-15,13-58-3 16,15-49 2-16,14-66 1 15,14-57 0-15,32-90-3 16,24-76 2-16,7-57 3 16,25-68 1-16,22-47-4 0,-5-35 1 15,15-6 2-15,-3 44 1 16,-33 62-6-16,-31 101 0 16,-42 91 1-16,-57 128 1 31,-43 86-2-31,-41 102 5 0,-15 76 0 15,-17 75 0-15,-18 62 1 16,0 67 0-16,17 15 3 16,22-3-3-16,18-47-2 15,17-34 0-15,21-72 1 16,14-32-3-16,15-60 0 16,17-43 1-16,7-51 0 15,11-46-3-15,21-76 2 0,31-63 1 16,26-96 0-16,38-98 0 15,32-91 2-15,38-75-1 16,12-72-1-16,31-35 1 16,-18 22-1-16,-10 82-5 15,-53 106-1-15,-60 126 0 16,-78 153 2 0,-59 89 2-16,-47 102 3 15,-35 98 2-15,-35 82 1 16,-10 65 0-16,-22 63 0 15,-3 63 0-15,10 21-2 16,11-2 1-16,10-48-2 16,22-50 2-16,27-31-2 0,15-78-1 15,18-35-2-15,17-69 1 16,18-56 1-16,17-67 0 16,18-87-5-16,29-75 1 15,45-113 2-15,39-129 1 16,60-134 3-16,28-82 1 15,46-75-4-15,25-35 1 16,-14 38 0-16,3 59 0 16,-60 98 0-16,-63 131 0 15,-57 113 0-15,-84 145 2 16,-61 81 1 0,-42 100-1-16,-45 88 1 15,-29 66-4-15,-24 78 0 16,-19 73 3-16,12 52 3 15,-1 23-2-15,25 0-2 0,25-19-3 16,18-51-1-16,20-87-1 16,19-56 0-16,20-64 3 15,25-68 0-15,25-69-2 16,32-97 0-16,42-107-1 16,45-132 3-16,68-128 0 15,49-132 1-15,53-94 2 16,57-85 3-16,24-3-2 15,-10 25-2-15,-25 60-5 16,-32 104 0-16,-67 105 0 16,-67 130 2-16,-59 87 3 15,-100 160 2 1,-49 82-1-16,-56 94 1 0,-47 103 2 16,-38 88-2-16,-17 107-2 15,-12 75 2 1,12 37 0-16,24 32-4 0,10 19 1 15,25-29 0-15,32-53 2 16,25-71-3-16,21-92-2 16,17-60-1-16,19-71 0 15,20-73 3-15,21-69 2 16,22-90-2-16,24-82 0 16,54-117 3-16,41-124 3 15,64-139 0-15,39-77 2 16,42-89-2-16,25-34 0 15,-10 15-3-15,-15 54-2 0,-49 103-4 16,-53 104 0-16,-57 119 0 16,-56 97 2-16,-49 94 1 15,-32 66 3-15,-32 69-1 16,-42 66-1-16,-29 87-2 16,-31 98 1-16,-36 82 1 15,-2 106 0-15,-12 65 0 16,22 26 2-16,20 6-1 15,22-46-1-15,18-95-2 16,17-60 1-16,21-84 1 16,22-41 0-16,10-63 0 15,18-65 0-15,14-54-3 16,21-72 0-16,32-84-1 0,45-120 3 16,29-113 0-16,67-131 3 15,42-123-3-15,43-49 0 16,-110 250 1-16,212-373 0 15,-67 178 0-15,-71 130 2 16,-63 140-3-16,-60 101-2 16,-88 169 6-1,-54 109-2-15,-66 120 0 16,-43 107 0-16,-45 106-1 16,-15 85 2-16,-17 65 3 15,21 17-2-15,17 11-2 16,22-21 0-16,32-56-1 15,31-73 0-15,21-62 2 16,15-42-3-16,20-74-2 0,15-63 2 16,14-60 0-16,18-68-4 15,13-61 1-15,26-84 2 16,45-97 3-16,39-119 0 16,56-135-1-16,39-91 1 15,50-72 1-15,32-47-1 16,-8 28-1-16,-10 85 1 15,-64 115-1-15,-56 126-3 16,-57 98 2-16,-63 90 3 16,-43 98 1-16,-63 112-1 15,-60 110-2-15,-38 101 3 16,-29 71 0-16,-18 70 1 16,-7 81 2-16,22 12-3 0,7-12 0 15,13-28-1-15,40-50-2 16,27-57 1-16,19-65-1 15,24-64-3-15,17-84 0 16,26-62-1-16,20-70 0 16,18-62 0-16,32-98 0 15,46-100 3-15,28-110 0 16,57-106 1-16,34-88 2 16,43-60-1-16,18-27-1 15,-14 55 1-15,-25 89-1 16,-57 137 0-16,-74 110 0 15,-66 110 2-15,-61 106 3 16,-56 126-2-16,-71 138-2 0,-38 113 4 16,-29 78 1-16,1 31 0 15,-8 45-1-15,32 2-3 16,18-34-2-16,20-63-2 16,26-78 1-16,31-44 1 15,25-91 2-15,25-69-1 16,17-72-1-16,57-116-6 15,38-100 3 1,33-117 3-16,59-102-1 16,25-99 0-16,49-80 1 15,11-51 0-15,14 13 2 16,-31 78 1-16,-33 75-4 16,-66 136 1-16,-61 102-2 0,-63 120 0 15,-49 113 2-15,-64 125 2 16,-42 98-1-16,-35 77-1 15,-11 48 1-15,7 12 1 16,0-2 1-16,24-29 1 16,29-51-5-16,21-65 1 15,18-56 2-15,17-57 1 16,26-53-4-16,20-63-1 16,25-66 1-16,24-47 0 15,19-72 1-15,24-62 0 16,42-89-3-16,25-75 0 15,11-59 2-15,27-47 0 16,-6-3 3-16,-14 37 1 0,-25 97-4 16,-39 101 1-16,-78 181 0 15,-38 114-3 1,-50 109 2-16,-31 88 1 16,-15 60 2-16,-17 24 1 15,4 1 1-15,17-16-2 16,7-13 1-16,10-68-2 15,8-19-1-15,24-60-2 16,22-63 1-16,21-53 1 16,42-135 0-1,32-100 0-15,31-85-5 16,25-103 1-16,50-85 4 16,14-72 2-16,31-44-3 15,8-18 1-15,-8 40 2 16,-20 88 1-16,-47 109-4 15,-49 104 1-15,-49 94 0 0,-53 76 0 16,-43 103-3-16,-59 103 2 16,-33 82 3-16,-38 65 1 15,-7 58-4-15,-21 36-1 16,7 26 3-16,6 0 1 16,12-19 0-16,31-28-2 15,14-82-2-15,22-47 1 16,20-68 1-16,29-79 2 15,28-88-3-15,21-88 0 16,36-100-1-16,41-129-2 16,47-128 0-16,46-100 3 0,56-117 0 15,52-21 3-15,23-29-1 16,13 66 2-16,-32 116-2 16,-56 129 2-16,-70 135-4 15,-128 187-2 1,-70 111 4-16,-71 137-1 15,-77 123 0-15,-53 109 1 16,-15 73-1-16,-13 62 2 16,6 13 3-16,26-32-4 15,20-34-1-15,32-78 0 16,39-60 2-16,32-85-1 16,32-62-1-16,31-88 1 15,39-88 1-15,28-79-6 0,47-93 1 16,27-117 1-16,53-106 1 15,53-125-2-15,54-82 0 16,34-63 4-16,50-46 1 16,31 14 0-16,-3 23 1 15,-24 91-2-15,-47 107 2 16,-66 134-4-16,-68 110 0 16,-126 185 3-1,-82 119-1-15,-63 126-1 16,-75 109 1-16,-59 94 1 15,-25 76-3-15,-14 84 0 16,-7 10 1-16,28 22 0 16,25-32 0-16,38-59 2 0,29-92-1 15,46-74-1-15,45-104-2 16,36-82 1-16,28-81-1 16,28-72 0-16,22-91 0 15,31-81-2-15,46-111 0 16,39-137 3-16,45-113 0 15,51-100 3-15,69-89 1 16,43-68 1-16,35 9-5 16,25-12 1-16,-3 90 0 15,-22 92 2-15,-81 131-1 16,-67 113 2-16,-84 119 4 16,-135 185-3-1,-88 126-6-15,-98 135 0 16,-79 115 3-16,-48 129-2 15,-33 88 0-15,-6 87 5 0,-4 35 2 16,28 29-7-16,29-51-1 16,27-63 0-16,40-68 1 15,31-67 1-15,29-103 0 16,35-78-3-16,45-97 2 16,36-92 1-16,25-96 0 15,21-89-3-15,35-106 0 16,45-125 2-16,51-126 0 15,45-128-2-15,64-117 2 16,73-109 3-16,61-69 1 16,53-9-1-16,31 59-2 15,1 65 1-15,-54 136 1 16,-70 166 1-16,-106 125 1 0,-78 120-2 16,-140 162 3-1,-71 114 1-15,-92 137-7 16,-99 148-4-16,-60 134 7 15,-31 79 3-15,-11 94-9 16,3 16-2-16,12 9 3 16,23-44 3-16,36-40-1 15,22-64 0-15,45-65-1 16,32-69 0-16,35-107 4 16,35-93 1-16,36-80-4 15,31-68 1-15,22-91-2 16,28-69 0-16,35-103-3 0,42-95 1 15,33-116 0-15,45-128 2 16,53-103 1-16,70-92 1 16,64-78 0-16,60-41 2 15,42 41-1-15,22 60-1 16,-29 128 1-16,-70 160-1 16,-64 116 2-16,-91 138 3 15,-89 126-4-15,-84 90-1 16,-75 110 2-16,-84 132 1 15,-95 125-1-15,-82 139-2 16,-59 99-2-16,-32 95 1 16,-11 81 1-16,3 19 0 0,29-28 0 15,18-16 2-15,67-94-3 16,31-101 0-16,67-118 1 16,50-113 0-16,42-114 0 15,39-93 0-15,35-113-3 16,25-72 0-16,25-95-1 15,28-93 3-15,38-88 0 16,33-79 1-16,24-91-3 16,56-109 0-16,39-85 2 15,43-53 0-15,67-57 1 16,49-21 2-16,39 59-1 16,3 75-1-16,-24 116 3 15,-57 116 2-15,-70 135-2 16,-85 97 0-16,-67 98-3 15,-60 78-1-15,-67 84 1 0,-67 85 2 16,-71 101-3-16,-56 112 0 16,-63 120 3-16,-40 103 3 15,-3 100-4-15,-14 54-3 16,25 43-4-16,7 1-1 16,39-20-3-16,13-68 1 15,47-79 3-15,24-87 3 16,21-98 0-16,29-106 1 15,28-101 2-15,24-87 0 16,26-104-5-16,17-84 1 16,28-101 2-16,35-116 1 15,25-119 3-15,29-91 3 0,48-110 0 16,26-68 2-16,59-86-4 16,36-52-2-1,27 8 2-15,26 33 0 0,21 49-1 16,-18 88 1-16,-46 125-2 15,-39 98 2-15,-56 125 0 16,-60 101 1-16,-56 74 0 16,-64 95 0-16,-56 103-2 15,-78 126-2-15,-57 122-2 16,-63 138 1-16,-49 103 1 16,-11 92 2-16,-7 40-8 15,-14 47-3-15,28-38 0 16,7 4 0-16,50-69 3 15,21-82 4-15,42-122-1 0,46-95 1 16,35-115 2-16,28-97 0 16,29-111-3-16,21-90 0 15,21-113-1-15,35-131 3 16,57-130 0-16,38-124 1 16,64-120 0-16,53-113 0 15,60-81 0-15,57-22 0 16,41 22 2-16,1 94 1 15,-21 109-1-15,-75 142 1 16,-67 128 0-16,-80 132 3 16,-72 116-1-16,-73 107 2 15,-46 78-4-15,-71 109 0 16,-56 117-3-16,-67 116-1 0,-36 140 1 16,-17 105 0-16,-7 96 2 15,24 35 3-15,18-9-9 16,18-45-2-16,42-58 1 15,18-108 2-15,17-84 0 16,29-94-1-16,28-79 3 16,24-78 0-16,18-78-4 15,18-82 1-15,10-82 2 16,18-96 3-16,32-117 0 16,42-131 2-16,35-123 0 15,43-122 3-15,49-78-3 16,64-76 0-16,45-37-1 15,22 22 1-15,14 56-2 16,6 76 2-16,-31 109-4 0,-52 107-2 16,-68 134 2-16,-53 98 0 15,-49 85 1-15,-78 106 4 16,-53 100 0 0,-67 98-2-16,-56 118-1 15,-57 111-3-15,-59 116 1 16,-22 118 1-16,-3 67 0 15,3 24-3-15,35 1 2 16,25-38-1-16,29-88-2 16,49-97 0-16,42-94 0 15,24-103 0-15,26-89 3 16,17-87-2-16,21-78 1 0,15-98 0 16,17-113 0-1,25-125 0-15,49-134-2 16,53-158 3-16,53-116 0 0,49-71 1 15,64-48 2-15,35-3-1 16,0 69-1-16,-28 82 1 16,-39 131 1-16,-67 119-3 15,-67 123 0-15,-59 100 3 16,-51 79 3-16,-52 68-4 16,-35 88-1-16,-61 85-2 15,-49 125 0-15,-63 154 2 16,-25 122 0-16,-11 104 0 15,22 37 2-15,17 20-3 0,49-58-2 16,36-96-3-16,25-117-1 16,17-81 1-16,21-72 4 15,22-82 1-15,17-68 3 16,18-95-1 0,21-88 2-16,35-109-2 0,39-138-1 15,32-116 1-15,63-95 1 16,25-93-1-16,49-19-1 15,18-35 3-15,0 48 0 16,0 52-4-16,-28 73 1 16,-60 110-2-16,-46 90 0 15,-50 104 6-15,-38 75 5 16,-35 85-5-16,-54 75 0 16,-56 107-4-16,-60 106-3 15,-28 107 2-15,-35 69 0 0,14 56 3 16,6 22 1-16,26-15-4 15,45-38 1-15,36-78-2 16,35-70 0-16,21-84 0 16,25-66 0-16,14-66 0 15,17-68 0-15,25-73 2 16,39-100 0-16,32-91-3 16,28-95 2-16,43-71 1 15,9-54 2-15,30-40-1 16,-12-6 2-16,8 21-7 15,-32 72 1-15,-46 85 1 16,-46 107 1-16,-42 97 3 0,-50 100 3 16,-53 88-4-16,-34 94-1 15,-43 88 0-15,-15 66 0 16,1 47 0-16,-4 9 2 16,18 6-1-16,25 7 2 15,17-13-4-15,25-56-2 16,21-32 2-16,21-53 0 15,22-59-4-15,17-54 1 16,10-62 0-16,22-70 2 16,35-75 1-16,32-78 1 15,25-97 0-15,38-73 0 16,14-77 0-16,33-48 0 16,-15-16 0-16,10 20 2 15,-24 52-8-15,-42 82-3 16,-50 116 7-16,-38 88 3 0,-43 110 2 15,-49 84 1-15,-50 110-2 16,-21 79 1-16,-24 74 0 16,-8 48 1-16,14 31-5 15,15 3 1-15,17-31 0 16,18-19 0-16,21-31 0 16,25-57 2-16,25-65-6 15,24-58 1-15,14-52-1 16,29-75 2-16,45-92 1 15,32-100 1-15,60-97 2 16,35-85 1-16,29-56-1 16,38-34-2-16,-6-4-2 15,-19 44 1-15,-48 97 1 0,-50 91 0 16,-53 92-3 0,-57 77 2-16,-59 107 3 15,-39 110 1-15,-54 104-1 0,-34 81-2 16,-14 72 1-16,-15 44 1 15,0 34-1-15,18 10-1 16,18-19 3-16,10-16 0 16,11-37-4-16,14-63-1 15,14-41-2-15,14-62 3 16,18-45-2-16,21-56-1 16,21-65 3-16,25-76 0 15,24-66-2-15,36-106 2 0,49-114 3 16,36-102 1-16,41-86-1 15,19-59 1-15,6-6-2 16,-6 28-1-16,-33 100-4 16,-63 114 0-16,-52 105 0 15,-47 92 2-15,-49 94 3 16,-53 91 4-16,-35 100 0 16,-35 81 0-16,-26 73-3 15,5 50 1-15,-8 50-2 16,-7 53-1-16,25 23 1 15,21-7 1-15,15-35-6 16,13-71 1-16,18-51-1 16,21-59-1-16,21-54 4 0,18-78 0 15,21-60-2-15,22-65 0 16,13-91 4-16,43-104 1 16,45-94 2-16,33-116 0 15,45-81-5-15,25-60 1 16,3-25 0-16,8 21 2 15,-36 64-6-15,-63 128-1 16,-50 119-1-16,-95 195 4 16,-71 128 5-1,-41 117 1-15,-47 96 3 16,-10 66-2-16,-15 51 2 16,1 34-4-16,28 6 0 15,24-22-1-15,18-59 1 16,18-41-4-16,25-69 0 15,20-54 1-15,22-77 0 0,21-67-5 16,21-65-1-16,18-76 3 16,18-62 3-16,45-89 1 15,25-96-1-15,17-76 1 16,29-65-1-16,-3-32 0 16,3-9 0-16,-15 31 0 15,-38 107 0-15,-46 115-3 16,-81 192 5-1,-49 120 0-15,-32 109-3 16,-39 90 1-16,-7 54 0 16,0 44 2-16,3 13-1 15,11-19-1-15,21-29 1 0,22-24 1 16,20-70-3 0,18-43 0-16,15-63 1 15,13-66 0-15,18-69-5 0,21-57 1 16,25-74 2-16,21-64 1 15,8-84 1-15,13-69 0 16,14-44 0-16,-10 35 0 16,-25 62 0-16,-35 123 2 15,-39 100-3-15,-39 119 0 16,-28 116 1-16,-18 107 0 16,-10 49 0-16,0 26 0 15,10-37-14-15,18-36-3 0,28-52-108 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4:16.25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5115 3481 248 0,'7'-18'93'0,"4"11"-72"0,10-8 0 0,-10-1-4 15,-4-6 1-15,7-16 3 16,0-12 1-16,0-9-2 16,-3-4-10-16,-4-6 7 0,-4-9 3 0,-6-7 1 15,-11 7 2-15,-15 9-2 16,-13 12 2-16,-25 10-2 15,-7 16-1-15,-18 6-2 16,-31 18-1-16,-4 48-5 16,-36 38 0-16,-9 43-3 15,-15 47 2-15,-18 66 0 16,18 54 1-16,14 24-2 16,67-52-1-16,32-76 1 15,46 131 4-15,10-93-8 16,107 37-1-16,-26-72-1 15,138-9 0-15,-56-50 0 16,130-54 2-16,-77-19-1 0,70-62 0 16,-67 3 1-16,49-104 1 15,-66 29-3-15,48-104-3 16,12-63 8-16,-64 7 4 16,-60-6-2-16,-53-26 1 15,-53-6-5-15,-71-22 1 16,-48-22-14-16,-54 41-5 15,-21 53-4-15,-25 63-1 16,-3 69 2-16,11 44 3 16,31 28-9-16,46 25-4 15,39 16-69-15,49 3-31 16,32 3-71 0</inkml:trace>
  <inkml:trace contextRef="#ctx0" brushRef="#br0" timeOffset="1395.867">6936 7006 188 0,'10'-25'71'0,"-3"12"-55"0,0-3 15 0,0 7 3 15,0 0-4-15,0-7 2 16,1 0-5 0,-1-3 1-16,-4-2-16 0,-6-5 6 0,-4-2 5 15,-8-6-1-15,-6-1 1 16,-10 7-1-16,-5 9 1 15,-6 10-7-15,-4 18 1 16,-10 19-4-16,-11 13 2 16,-11 12-8-16,4 29-2 15,0 12-3-15,0 19-2 16,-7 34-2-16,-4 7 1 16,0 15 5-16,22 1 5 15,24-20-3-15,21-15 2 0,36-10-3 16,21-18 2-16,21-19-2 15,38-19 2-15,15-22 0 16,4-16 3-16,17-22-3 16,-4-18 1-16,-13-13-3 15,-15-12 0 1,-7-10-1-16,-24-10 2 0,-15-15-1 16,-31 0 0-16,-18 4-1 15,-14 2 2-15,-18 10-3 16,-35 12-2-16,-17 16-5 15,-8 15 0-15,-10 17-3 16,-7 21 2-16,10 9 3 16,21-2 1-16,29-7-17 15,21-6-8-15,35-16-30 0,18-9-13 16,17-12-25-16,29-1-9 16,-1 7-37-1</inkml:trace>
  <inkml:trace contextRef="#ctx0" brushRef="#br0" timeOffset="1681.61">7504 7808 380 0,'-22'-9'143'0,"19"6"-112"0,-4 3 5 0,7 0-4 0,3 3-12 16,1 3 0-16,6 4-2 16,5 2-2-16,9 7-8 15,-3 3-5-15,8 3 0 0,-1 3-2 16,4 1 2-16,3 2-4 16,4 0 0-16,-4 1-28 15,0-4-10-15,-3-3-47 16,-4-3-20-16,-3-13-46 15</inkml:trace>
  <inkml:trace contextRef="#ctx0" brushRef="#br0" timeOffset="1921.235">8082 7708 408 0,'-7'0'151'0,"0"9"-118"0,-4 17 14 0,8-11-4 15,-8 10-12-15,-3 16-1 16,-14 31-10-16,0 13-2 16,-7 6-11-16,-8 28-4 0,1 6 0 15,7-2-2-15,3-4 2 16,7-3-9-16,7-6-1 16,11-16-36-16,4-22-16 15,6-16-39-15,15-18-15 16,10-29-46-1</inkml:trace>
  <inkml:trace contextRef="#ctx0" brushRef="#br0" timeOffset="2822.12">9373 6855 240 0,'-21'-22'90'0,"14"13"-70"0,0-4 24 15,7 7 6-15,0 3-15 16,0 3-3-16,4 6-1 16,6 4 3-16,4 8-19 0,11 11 5 0,3 18 1 15,7 9-5-15,1 7-1 16,3-7-7-16,3 7 0 15,4-10 4-15,0-6 2 16,3 7-3-16,-3-1-1 16,-4 6-2-16,-7-2 0 15,1-7 0-15,-8-6 0 16,0-3 0-16,-10-7 0 16,-4-6 2-16,-3-6 1 15,-11-3 6-15,-11-6 3 16,-14 2-10-16,-17-5-3 15,-11-1-1-15,0-6 1 16,-7 4-3-16,-10-7-3 0,-8-7 0 16,-7-2-1-16,4-4-3 15,7-5 2 1,3 2 1-16,8 3 0 0,10 1-7 16,11 2-3-16,24-2-87 15,15-4 7 1,13-3-3-16,15 1-75 15,14 5-44 1,-1 7 99-16</inkml:trace>
  <inkml:trace contextRef="#ctx0" brushRef="#br0" timeOffset="3106.895">8999 8103 352 0,'-45'35'132'0,"30"-20"-103"0,-2 4 12 0,13-13-3 15,4 1-15-15,7-1-3 16,14-3 0-16,11-9 1 16,14-7-11-16,28-15 5 0,25-3 5 15,3-1-5-15,15 4 2 16,6 6-10-16,-6 10-2 15,-12 2-3-15,1 1 1 16,4-1 0-16,-8 1 1 16,-10-4-49-16,-11 1-21 0,-7 3-135 15</inkml:trace>
  <inkml:trace contextRef="#ctx0" brushRef="#br0" timeOffset="4022.977">10682 7097 272 0,'-18'-3'101'0,"18"3"-78"0,0 0 15 0,0 0 4 15,0 0-5-15,0 0 0 0,4 3-3 16,0 3 1-16,3-3-19 16,0 6 4-16,7 10 3 0,7-3-1 15,7 0 1-15,11-7-3 16,7-6-1-16,7-6-6 15,14-9 0-15,14-7-8 16,0 0-3-16,0 9-1 16,-17 1-1-16,-11 9 2 15,-8 0 1-15,-9 6-45 16,-8-3-22-16,-3 7-27 16,-4-4-9-16,4 0-65 15</inkml:trace>
  <inkml:trace contextRef="#ctx0" brushRef="#br0" timeOffset="4743.307">12139 6730 280 0,'18'-57'104'0,"-11"17"-81"0,7-26 12 0,-7 44 0 15,-4-3-6-15,-3 0 1 16,-3 0-4-16,-4 6 1 16,-4 0-15-16,-6 3 2 0,-4 4 2 15,-4 2-4-15,-3 1-2 16,-1 6-8-16,-6 9-1 16,-4 7-1-16,-7 5 0 0,-6 14 0 15,-1 18 2-15,14-16-3 16,0 23-2-16,14-4-1 15,11-9 3-15,11-6 2 16,13-4 2-16,15-2 1 16,7-7 2-16,10 3-3 15,0 3 0-15,8-3-1 16,6 10-2-16,11 9 3 16,-3 13 0-16,-4-7-1 15,-7 0-2-15,-11 1 5 16,-10-4 1-16,-11 3 9 0,-14 7 2 15,-14 9-2-15,-14-10 1 16,-18 4-5-16,-11-10-1 16,-2-6-6-16,-5-6-3 15,-3-7 0-15,-7-12-1 16,4 3 0-16,3-9 2 16,10-6 1-16,8-7 1 15,7-6-5-15,10-10 1 16,14-12-2-16,15-19-2 15,17-16 0-15,18-5 3 16,10-4 0-16,8-16 3 16,13-28-3-16,15 6 0 15,3-2 3-15,-3-23 1 16,-8-3-4-16,-13 10 1 0,-18-1 2 16,-14 14 3-16,-15 11-2 15,-10 26-2-15,-14 22-5 16,-10 24 0-16,-15 29 0 15,-11 16 2-15,5 9-17 16,2 3-7-16,12 4-17 16,6 12-8-16,11 6-20 15,7 13-5-15,7 5-78 16</inkml:trace>
  <inkml:trace contextRef="#ctx0" brushRef="#br0" timeOffset="5239.121">12577 7238 272 0,'-8'-28'101'0,"5"9"-78"0,-1-13 6 0,4 17-2 16,0-4-15-16,0-3-2 16,0 3-6-16,4 0-3 15,-1 4 0-15,5 2-4 0,-1 4 2 16,0 2 1-16,0 1 2 16,0 3 5-16,-4 0 6 0,-3 3 4 15,0 0 4-15,0 0 0 16,4-3 2-16,3 3-2 15,0 3-1-15,4 6-2 16,3 10 1-16,3 12 1 16,4 13 0-16,4 3-3 15,3 4 2-15,4 2-10 16,0 6-3-16,0 7-4 16,-1-3 1-16,5-3 0 15,-1-10 3-15,-3-13-3 16,-4 1-2-16,-7-13 2 0,-3-3 0 15,-8-6-6-15,-3-7 0 16,-7-3-34-16,-3-3-13 16,-4-3-24-16,0-3-6 15,0 0-85 1</inkml:trace>
  <inkml:trace contextRef="#ctx0" brushRef="#br0" timeOffset="5538.75">13099 6871 284 0,'3'-9'107'0,"8"2"-83"0,3-2 21 0,-7 9 7 0,0 0-4 15,0 6 4-15,-3 4-9 16,-8 5-2-16,-10 13-23 15,-14 29-2-15,-8 15 1 0,-6 6-7 16,-7 7-1-16,-8 18-3 16,-6 7-1-16,-1-19-3 15,8-3-2-15,10-13-2 16,11-9 1-16,6-13-17 16,15-9-5-16,11-12-60 15,13-17-25-15,5-2-70 16</inkml:trace>
  <inkml:trace contextRef="#ctx0" brushRef="#br0" timeOffset="6229.888">13822 6918 244 0,'-28'0'90'0,"17"3"-70"0,-3 0 21 0,10-3 4 16,1 3-6-16,-1-3 2 15,1 3-6-15,3-3 1 16,3 0-20-16,4 0 6 0,4 4 2 15,3-4-4-15,7 0 1 16,4 0-6-16,10-4 1 16,18 1-3-16,14 0 0 15,7 3-3-15,0 0 1 16,7 0-6-16,4 0-3 16,0 3-1-16,-8 0 1 0,-13 4-1 15,-15-1-1-15,-10-3-2 16,-11 3-1-16,-6 1-34 15,-12-4-12-15,-10-3-27 16,-7 6-7-16,-11-3-44 16,-6 7-59-1,-8 5 58-15</inkml:trace>
  <inkml:trace contextRef="#ctx0" brushRef="#br0" timeOffset="6515.481">14132 6413 348 0,'-3'-6'132'0,"6"3"-103"0,1 6 14 0,3 0-1 16,0 6-9-16,0 13 3 15,0 16-9-15,0 22-2 16,0 5-14-16,-3 4-4 0,-4 0-1 15,0 16-3-15,3 12-2 16,1-6 0-16,-1-9 1 16,4-1-1-16,0-2-1 15,4-4-39-15,0-3-19 16,-1-16-34-16,1-9-13 16,3-18-48-1</inkml:trace>
  <inkml:trace contextRef="#ctx0" brushRef="#br0" timeOffset="6799.928">14972 6272 348 0,'0'-6'132'0,"-4"18"-103"0,-3 17 7 16,4-14-1-16,-4 13-10 15,-4 16 0-15,1 22-2 16,-1 13-3-16,0 2-10 16,4 7-2-16,-3 12 2 0,3 10-6 15,0-7 0-15,0-2-2 16,3-1 1-16,1-3-15 0,3-3-5 16,0-15-26-16,3-17-11 15,4-18-20-15,4-9-6 16,6-19-61-1</inkml:trace>
  <inkml:trace contextRef="#ctx0" brushRef="#br0" timeOffset="7190.4">15529 6335 304 0,'18'-60'115'16,"-22"57"-89"-16,-17 9 5 0,7 4-1 0,-11 9-8 15,-3 9 1-15,-4 22 1 16,1 13 2-16,-1 15-14 16,0 0 9-16,8 16 5 0,6 13-1 15,7 3 3-15,8-4-12 16,6-2-2-16,11-1-8 16,4-5-2-16,10-11 0 15,8-18 2-15,9-22-1 16,8-22 2-16,0-25 2 15,0-18 2-15,-3-17 1 16,-12-2 0-16,-6-14-2 16,-11-30 1-16,-10-13-6 15,-11-13-1-15,-14-34-4 0,-14-3-3 16,-22 15-7-16,-13 4-4 16,-1 21-3-16,4 26-3 15,4 18-8-15,6 17-3 16,8 21-49-16,7 9-21 15,3 7-75 1</inkml:trace>
  <inkml:trace contextRef="#ctx0" brushRef="#br0" timeOffset="7956.302">5648 9078 324 0,'-14'-28'121'0,"17"9"-95"0,12-9 16 16,-8 16-1-16,0-1-8 16,3 0 1-16,4 4-6 15,4 0 0-15,3 2-16 16,14 1 4-16,25 0 2 0,22 3 1 15,6-4 3-15,46-2 1 16,25 6 1-16,27-7-9 16,5 1-4-16,17 0-4 15,-14-1-2-15,-17 7-3 0,-8 0-2 16,-21 3 1-16,-28 3 1 16,-21 3-1-16,-29 4-1 15,-17-4-8-15,-25-3-5 16,-13 7-44-16,-19-4-20 15,-14-3-35-15,1 6-15 16,-11 7-34 0</inkml:trace>
  <inkml:trace contextRef="#ctx0" brushRef="#br0" timeOffset="8439.602">7034 9335 308 0,'-7'-22'115'0,"11"4"-89"0,-8-4 14 16,4 9 1-16,-7-6-8 15,-3-3 3-15,-8 0-5 16,-7 0-1-16,-10 7-17 15,-4 5 1-15,0 17 0 0,-3 5-1 16,-7 23 0-16,-8 12-3 16,-6 34 1-16,-1 16 0 15,11 7 3-15,4 31 2 16,21-7-1-16,21-5-3 16,28-11-2-16,28-11-2 0,18-23 0 15,36-28-4-15,13-25-1 16,8-28-1-16,10-15 1 15,-11-20-4-15,-17-19-2 16,-21-8 4-16,-25 5 1 16,-25 4 0-16,-32 9 1 15,-38 9 0-15,-21 7 1 16,-22 12-5-16,-28 9 1 16,-7 17-2-16,-3 15 0 15,-1 15-7-15,22 1-4 16,28-7-66-16,35-9-30 15,29-16-98 1</inkml:trace>
  <inkml:trace contextRef="#ctx0" brushRef="#br0" timeOffset="9111.854">11395 8222 248 0,'17'-19'93'0,"-6"7"-72"0,7 3 25 16,-11 9 5-16,3 0-2 15,1 6 1-15,3 3-9 16,0 7 0-16,7 0-23 16,7-1 7-16,15 1 3 0,17-7-4 15,14-9 0-15,21-6-7 16,32-13 0-16,7-9-10 16,28-6-2-16,1 5-3 0,-12 4-2 15,-6 6 1-15,-7 19-1 16,-22 0 0-16,-21 10 0 15,-17-1-14-15,-18 7-5 16,-14-4-39-16,-15 7-15 16,-13-6-41-16,-11 2-19 15,-24-5-10 1</inkml:trace>
  <inkml:trace contextRef="#ctx0" brushRef="#br0" timeOffset="9561.896">12372 8504 316 0,'-11'-40'118'0,"8"18"-92"0,-4-6 17 15,0 12 3-15,-7 6-16 16,-8-2-3-16,-9 3-2 15,-12 5 1-15,-6 11-14 16,-4 21 2-16,-3 35 2 0,-11 9-4 16,-8 22-2-16,1 28 1 15,11 7 0-15,21-13-1 16,24 3 1-16,32-6-2 16,25-19 0-16,14-19-5 0,31-19-3 15,22-24 2-15,0-26 2 16,3-28-2-16,4-9 0 15,-7-7 3-15,-21-3 3 16,-22-3 2 0,-24 1 3-16,-28-4-1 0,-32-1 0 15,-18 11-10-15,-14 9-1 16,-25 15-4-16,-17 16 0 16,7 10-5-16,14 2 0 15,17 4-26-15,22-6-10 16,21 2-42-16,32-5-16 15,34-16-88 1</inkml:trace>
  <inkml:trace contextRef="#ctx0" brushRef="#br0" timeOffset="10207.571">14404 7956 304 0,'-14'3'112'0,"10"-3"-87"0,4 3 18 0,0-3 0 16,0 0-12-16,0 0-3 0,0 0-1 16,0 0 0-16,0 3-14 15,4-3 5-15,3 3 3 0,7-3 4 16,18-3 2-16,21-3-3 15,14 0-3-15,7-4-9 16,25 1-3-16,13-1-3 16,-2 4 1-16,-1 0-4 15,-3 3-2-15,-4 3 0 16,-6 3 1-16,-15 0-3 16,-14 3-2-16,-7 4 4 0,-11-1 1 15,-7-3-3-15,-10 1 1 16,-7-4-20-16,-8 0-7 15,-6 0-43-15,-7 0-18 16,-11 3-106 0</inkml:trace>
  <inkml:trace contextRef="#ctx0" brushRef="#br0" timeOffset="10719.466">15194 8376 260 0,'-3'-6'96'0,"6"3"-75"0,1-7 19 16,-1 4 2-16,1-4-11 15,-1-2-3-15,1-4-1 16,-1 1 0-16,-3-1-14 15,0 6 8-15,-3 1 5 0,-8 0-10 16,-6 9-1-16,-8 9-5 16,-7 7-1-16,-10 9-3 15,-4 16-1-15,4 18-1 16,-4 16 2-16,3 4 3 16,5 2 5-16,2 17-4 15,12 2 0-15,10-9-2 0,10-7 0 16,11-18-2-16,11-9 1 15,10-17-4-15,11-11-2 16,10-14 4-16,11-11 4 16,-3-20-1-16,-8-22 1 15,-10-6 8-15,-15-6 4 16,-13 0-5-16,-22 3-1 16,-24 3-9-16,-18 6-4 15,-3 10-4-15,-15 13 1 16,-3 5-4-16,0 7 1 15,14 3-31-15,14 3-12 16,22 0-42-16,16-3-16 16,19 3-88-1</inkml:trace>
  <inkml:trace contextRef="#ctx0" brushRef="#br0" timeOffset="11574.027">7564 11662 336 0,'-11'-13'126'0,"7"13"-98"0,1 0 14 0,3 0 0 16,0 0-13-16,3 4 0 16,1 5 1-16,3 7 1 15,0 9-16-15,4 15 4 0,3 23 2 16,3 9-5-16,8 7-1 15,3 2-5-15,11 16-1 16,7 1-1-16,10-7 0 16,1-16 0-16,-4-3 0 15,-4-13-2-15,-6-8-1 16,-8-4-1-16,-3-16 0 16,-8 0-2-16,-6-9-2 0,-8-3-30 15,-6-3-15-15,-4-7-28 16,0-3-12-16,-4-2-18 15,4-8-6-15,-3-5-31 16</inkml:trace>
  <inkml:trace contextRef="#ctx0" brushRef="#br0" timeOffset="11874.225">8343 11637 332 0,'11'-28'126'0,"-4"25"-98"0,0-4 19 16,-7 7 0-16,3 0-3 15,1 10 1-15,-4 15-8 0,-4 9-2 16,-6 32-20-16,-4 25-2 0,-7 22 0 16,-8 37-3-16,-2 13 0 15,-5 32-4-15,-6 5-1 16,-7 26-3-16,-8-22 1 15,4 3-4-15,21-60 0 16,8-31-10-16,6 0-3 16,4-25-35-16,11-6-13 15,-1-19-39-15,22-22-16 16,-4-10-41 0</inkml:trace>
  <inkml:trace contextRef="#ctx0" brushRef="#br0" timeOffset="12595.298">9073 11838 272 0,'-14'-44'104'0,"11"31"-81"0,-4 1 16 0,7 5 1 16,0-2-2-16,0 9 2 16,0 0-3-16,0 0 0 0,7 6-20 15,0 13 5-15,7 12 2 0,4 16 3 16,6 10 1-16,8-1-9 15,10 4-4-15,8 9 0 16,3 9 3-16,0 1-8 16,-4-4-1-16,-3-9-1 15,-7-7 2-15,-4-9-3 16,-3 1-2-16,-4-14 0 16,-3-2 1-16,-8-7-1 15,-3-6 2-15,-3-3-2 16,-8-4 2-16,-3 1-2 15,-7 0 2-15,-3-4-2 16,-4-2 0-16,-7-4-3 16,-8-6-2-16,-9-6-2 15,-12 2 1-15,-10-5 1 0,0 0 2 16,7-1-3-16,4 1 0 16,0-1 1-16,-1 1 0 15,4 3-5-15,4 6-1 16,3 0-17-16,7 0-5 15,8 3-30-15,10-3-11 16,7 0-20-16,7 0-10 16,7 0-76-1</inkml:trace>
  <inkml:trace contextRef="#ctx0" brushRef="#br0" timeOffset="12940.373">8781 13089 328 0,'-36'0'123'0,"36"-4"-95"0,0 8 18 15,0-4 1-15,11 0-8 16,3 0 2-16,7 3-6 15,11-3 1-15,10 0-20 16,11 0 2-16,7-3 0 0,25-4-2 0,14-2 1 16,-1-4-7-16,1 4-2 15,4 3-4-15,-5 3-3 16,-10 3 0-16,-10 3-1 16,-14-3-3-16,-11 9 2 15,-11 1-41-15,-10-1-17 16,-1 0-27-16,-9 1-12 15</inkml:trace>
  <inkml:trace contextRef="#ctx0" brushRef="#br0" timeOffset="14007.522">10474 12120 272 0,'-4'-3'101'0,"4"-4"-78"0,-3 14 13 0,3-7 2 16,0 0-7-16,0 3 2 15,0-3-6-15,0 9 1 0,0-3-16 16,3-2 2-16,5 2 2 15,2-3 5-15,4-3 2 0,7 6-1 16,11-6-2-16,14 0-4 16,14 3 0-16,3 0-7 15,-3 1-3-15,-7 2-1 16,0 0 1-16,-3 0 1 16,-4-2 1-16,-4-1-7 15,-3 0 0-15,-8-3 1 16,-2 0 3-16,-8-3-2 15,-4 3 0-15,-13 0 5 16,-8 3-6 0,-6 0-3-16,-1 0-51 15,4 0-20-15,7-3-32 16,7 0-11-16,11-6-44 16</inkml:trace>
  <inkml:trace contextRef="#ctx0" brushRef="#br0" timeOffset="15041.914">11508 11722 208 0,'3'-19'79'0,"1"9"-61"0,-1-2 15 0,1 5 1 15,-4 1 3-15,0 0 2 16,0 0-4-16,-4 6-1 15,-3 3-19-15,0 3 6 0,-3 7 3 16,-1 5-4-16,-3 4-1 16,0 10-5-16,0 12-1 15,-1 6-5-15,5 3 0 16,6-6 1-16,4-6 2 16,4-3-1-16,6-7-1 15,5-6 1-15,6-3 1 16,11-6-3-16,6-4-3 15,8-2 0-15,0-4 1 16,0-3-5-16,-7-3-3 16,-4 0 3-16,-7 0 3 0,-7 0-3 15,-7 0-3-15,-6 0-30 16,-8 0-14-16,0 0-18 16,0 0-6-16,0 0-26 15,3-3-9-15,-3-7-15 16</inkml:trace>
  <inkml:trace contextRef="#ctx0" brushRef="#br0" timeOffset="15387.952">11949 11740 256 0,'-4'-18'96'0,"4"5"-75"0,0-3 21 16,0 7 6-16,0-1-6 0,0 4 2 16,0 0-7-16,0 0 0 15,0 6-21-15,0 6 0 0,0 6-2 16,-3 10 4-16,-1 16 3 16,0 22-5-16,1 5-1 15,3 14-7-15,0-4 0 16,0 10-3-16,0 3 2 15,3-10-4-15,5-3-2 16,-1-15 0-16,0-10-1 16,0-9 0-16,0-10 0 0,0-9-31 15,0-3-14-15,-7-7-30 16,0-2-13-16,-4-4-81 16</inkml:trace>
  <inkml:trace contextRef="#ctx0" brushRef="#br0" timeOffset="15912.982">10964 12665 236 0,'-14'0'88'0,"11"-6"-69"0,-4 6 19 0,7 0 4 15,-4 0-9-15,1 0 0 16,-1 0-1-16,1 0 2 16,-1 0-18-16,0 0-3 0,4 0 1 15,0 6 3-15,4-3 2 16,0-3-2-16,3 7 2 15,0-7-4-15,0 3 1 16,3-3-3-16,4 3 0 16,1 0-3-16,6-3 1 0,10-3-2 15,22 0 0-15,18 0 1 16,14-4 1-16,13 7-3 16,22-3 0-16,-3 3-3 15,-4 0 0-15,3 3-6 16,-3-3 1-16,-14 10 2 15,-11-4 3-15,-18 0-2 16,-10 1 0-16,-10-1 1 16,-11-3 2-16,-11 0-3 15,-7 0 0-15,-7-3-1 16,-14 0 1-16,-3-3-40 16,-8 0-14-16,-7 3-35 15,-10 3-11-15,-7 3-87 16</inkml:trace>
  <inkml:trace contextRef="#ctx0" brushRef="#br0" timeOffset="16484.056">11370 12991 356 0,'-3'-22'132'0,"3"10"-103"0,7-16 5 0,0 18-3 16,7-9 0-16,3 1 3 0,1 2-5 15,7 0-3-15,3 4-14 16,7 5 1-16,4 11 3 0,0 8 3 16,-4 7 1-16,-10 6-5 15,-8 3 1-15,-10 4-5 16,-10-4 1-16,-8 0-3 15,-6-3 0-15,3-3-8 16,0-6 0-16,3-4-3 16,0 1 0-16,4-4 0 15,4 1 0-15,3-1 2 16,3 0 0-16,8 1-3 16,3-1 2-16,4 1 1 15,6 5 0-15,1 1 0 16,7 3 0-16,3 6 0 0,0 0 2 15,1 0-1-15,-8 3-1 16,-3-3 3-16,-8 1 0 16,-3 2 7-16,-10 0 4 15,-8-3-5-15,-10 0-1 16,-14-3-4-16,-14 0-3 16,-8-3 0-16,-3-7-1 15,4 4 0-15,3-7 0 16,4-5-7-16,-1 2 0 15,12-6-35-15,2 0-12 16,8-6-23-16,11 2-9 16,6-5-12-16,11-7-3 15,14-2-42-15</inkml:trace>
  <inkml:trace contextRef="#ctx0" brushRef="#br0" timeOffset="16858.563">13000 12164 392 0,'-7'-16'148'0,"10"7"-115"0,-3 5 11 16,0 4-5-16,0 0-9 0,0 4 0 16,0 5-6-16,-3 13-3 15,-4 12-11-15,-4 17-4 0,-3 11 0 16,-4 7-1-16,-3 3 2 16,0 0-4-16,-7 10 0 15,0 9-1-15,-1-10 1 16,5-12-4-16,3-6 0 15,3-13-6-15,4-12-3 16,3-10-41-16,4-6-16 16,4-12-34-16,3-10-15 15,-4-19-39 1</inkml:trace>
  <inkml:trace contextRef="#ctx0" brushRef="#br0" timeOffset="17098.874">12675 12107 400 0,'11'13'148'0,"-1"-4"-115"0,8 22 17 15,-7-15-1-15,6 9-12 16,5 19 1-16,-1 22-13 16,3 3-6-16,1 3-10 15,0 0-6-15,-1 19 0 0,5 3-4 16,2-9 0-16,1-10-8 0,0-9-4 15,0-13-26-15,-4-9-13 16,-3-9-41-16,3-7-18 16,-11-3-54-1</inkml:trace>
  <inkml:trace contextRef="#ctx0" brushRef="#br0" timeOffset="17791.688">13822 12010 300 0,'-7'-16'112'0,"7"7"-87"0,0-4 13 0,0 7-1 16,0 0-3-16,0 0 20 15,3 18-10-15,4 13-23 16,0 13 1-16,0 12-1 0,-3 19-5 15,0 19-1-15,3 0-9 16,0-4-2-16,0-2-2 16,0-1 1-16,0 4-2 15,0-13 2-15,3-9-4 16,1-10 0-16,-4-15-37 16,0-4-16-16,-7-9-53 15,4-9-21-15,-1-10-24 16</inkml:trace>
  <inkml:trace contextRef="#ctx0" brushRef="#br0" timeOffset="18030.013">13529 12524 316 0,'-11'0'118'0,"15"10"-92"0,7-1 17 0,-1-9 3 15,8 9-12-15,10-5-2 16,11-4-14-16,7-7-4 16,7-8-8-16,0 2-4 0,14-6 1 15,-18 7-4-15,25-4-2 16,-7 3-5-16,-11 4-2 0,-10 6-57 16,-7 3-23-1,-7 3-66-15</inkml:trace>
  <inkml:trace contextRef="#ctx0" brushRef="#br0" timeOffset="20386.46">14806 11678 236 0,'0'-13'90'0,"0"10"-70"0,0 3 24 0,0 0 4 0,4 0-8 15,-4 6 2-15,0-3-7 16,0 4-1-16,0-1-19 16,0 0 4-16,-4 4 2 0,-3 2-7 15,0 1-1-15,-4 5-7 16,-3 1-4-16,0 9-1 15,4-2-1-15,-1-1 0 16,4-7 2-16,3 8-3 16,4-14-2-16,4-2 2 15,3-4 0-15,4-3 1 0,-1-3 0 16,4 0 0-16,0 0 2 16,4 0-1-16,0 0-1 15,3 3 1-15,4 3-1 16,6 1 0-1,8 5 2-15,0 4-3 0,3 3 0 16,-3 3 1-16,-7 0 2 16,-4-1-1-16,-7 1 2 15,-3-3 15-15,-8 0 9 16,-6-3-3-16,-8-1 0 16,-6-2-7-16,-8-1 0 15,-10-2-10-15,-4-1-2 16,-3-2-3-16,0 2-2 15,-4-3 1-15,7 1 1 0,-3-4-3 16,3 0 0-16,4 0-19 16,3-3-7-16,4 0-26 15,7-3-9-15,3-3-18 16,8-4-5-16,6 1-75 16</inkml:trace>
  <inkml:trace contextRef="#ctx0" brushRef="#br0" timeOffset="20761.417">14764 11574 312 0,'-7'-3'118'0,"3"3"-92"0,8 3 4 0,-1-3-3 16,4 3-1-16,0 0 5 15,0 4-2-15,4-4 0 16,3 6-16-16,4 1 3 0,10-4 2 16,11-3-6-16,14-3-2 15,10 0-3-15,-3 0-2 16,-7 0-3-16,0 6 1 15,-7-3-2-15,0 4-1 16,-4-4 1-16,-3 6 1 16,-4-2-3-16,-3-1 0 0,-4 0-21 15,-7-3-10-15,-3 0-28 16,-8 0-12-16</inkml:trace>
  <inkml:trace contextRef="#ctx0" brushRef="#br0" timeOffset="21286.865">14439 12615 280 0,'-14'3'104'0,"14"-6"-81"0,-3 3 14 0,3 0 1 16,0 0-2-16,7-3 0 0,3 0-4 16,4 0 0-16,7-4-18 15,11 4 5-15,7-3 2 0,7 0-7 16,3 0-1-16,1-1-3 16,3 1-1-16,7 0-3 15,7-1-1-15,0-2 3 16,0 0 5-16,-7 5-7 15,-7-2-3-15,-8-3 0 16,-6 9 0-16,-4-3-1 16,-6-4-2-16,-5 7 1 15,-6 0-1-15,-4 0-20 16,-3 0-9-16,-8 10-40 16,-3-4-16-16,-7-3-42 0,4 7-15 15</inkml:trace>
  <inkml:trace contextRef="#ctx0" brushRef="#br0" timeOffset="21876.137">14594 12784 356 0,'-10'-9'132'0,"10"6"-103"0,3-3 7 0,-3 6-4 0,7-4-7 15,4-2 2-15,0 0-4 16,6 0-2-16,4-1-11 16,4 4 0-16,7 0 1 0,-4 0 0 15,4 3 1-15,-4 0 0 16,-3 3 2-16,-8 3 4 15,-3 7 1-15,-6 3-4 16,-8 9-1-16,-4 0-6 16,-3 0 0-16,0 0-3 15,0-3 0-15,0-3-3 16,0 0 1-16,0-1-4 16,0 1 0-16,3 0-1 0,1 3 0 15,3 0 2 1,3-3 0-16,4 6-3 15,4-3 0-15,3-3 4 0,3-1 1 16,8 1-3-16,3-6 1 16,8 6-2-16,-1-4 0 15,-7 1 2-15,-3-4 2 16,-7 1 5-16,-11 3 10 16,-14-1-2-1,-11 4-8-15,-10 0-2 16,-8 0-3-16,1 3-2 15,-4 0-2-15,8-4 1 16,6-5-12-16,-10 0-5 16,-4-4-39-16,7 0-15 0,11-9-38 15,10-3-16-15,1-12-45 16</inkml:trace>
  <inkml:trace contextRef="#ctx0" brushRef="#br0" timeOffset="24593.346">14489 13857 228 0,'-4'-10'85'0,"4"4"-66"0,-3-3 12 0,3 2 1 16,0-2-6-16,0 6-1 16,0-3-5-16,0-4 0 15,0 7-11-15,0 3-1 0,3 3-1 16,1 7 8-16,-1 21 4 15,1 3-3-15,-1 7-1 16,1-3-3-16,-4 6 2 16,0 0-3-16,0 3-1 15,0 9-4-15,0-15-1 16,0-3-3-16,0 5-2 16,0-8 3-16,0-1 0 0,0-5-4 15,0-4 1-15,0-3 0 16,3-4 2-16,-3-2-23 15,4-6-8-15,-1-4-35 16,1-3-11-16,-1-3-69 16</inkml:trace>
  <inkml:trace contextRef="#ctx0" brushRef="#br0" timeOffset="25595.828">14796 14208 164 0,'-4'3'63'0,"4"3"-49"0,0-2 7 0,0-1 0 0,4 0-7 16,-1 0 2-16,1 0-3 16,-1 0 0-16,1 0-7 15,-1-3 5-15,1 0 2 0,3-3 0 16,0 0 2-16,-4-3-4 16,1 0-1-16,-1-4-4 15,1 7 1-15,-4-3 0 16,0-4 3-16,0 7-3 15,0-3 1-15,-4-4-3 16,1 10 2-16,-1-3-4 16,1 3-2-16,-4 3-3 0,3 4 1 15,-3-4 1-15,0 6 0 16,0 7 0-16,4 0 0 16,-1-1 0-16,4 1 0 15,0-3 0-15,4-1 0 16,-1-3 2-16,1-2 3 15,3-4 0-15,0-3 0 16,0-3-1-16,-4-4 2 16,1-2-1-16,-1 0 2 15,1-4-2-15,-4 1 2 16,0-1-2-16,-4 4 2 16,1-4-4-16,-1 10 0 0,-3-3-1 15,0 3 1-15,0 3-7 16,0 3 1-16,0 12 1 15,0 4 1-15,0 3 1 16,3-6 0-16,4-4-3 16,0 1 2-16,0 3 1 15,4-4 0-15,-1-2 0 16,4-1 0-16,4-9 2 16,-4 0 3-16,0 0-2 15,0-3 0-15,4-13 3 16,-1 4 3-16,-3-4 2 15,-3 0 1-15,-4 1-2 16,-4 2 1-16,1 0-4 16,-4 7-2-16,0 3-5 0,0 6 0 15,-4 3-2-15,4 7-2 16,0 0 0-16,0 2 3 16,3-2-2-16,4-4 1 15,0-6 0-15,4 7 0 16,0-10 2-16,3 6 2 15,-4-6-23-15,4 0-8 16,0 0-39-16,0 3-14 16,0-3-50-1</inkml:trace>
  <inkml:trace contextRef="#ctx0" brushRef="#br0" timeOffset="27593.729">15251 13879 184 0,'0'-7'71'0,"3"1"-55"0,1 0 13 0,-1 3 2 15,-3-3-7-15,0-1-2 16,0 1-4-16,0-7 1 15,0 4-10-15,0 0 3 0,0-1 4 16,0-2 1-16,0 2-1 0,0 1-2 16,4-1 1-16,-4 1-2 15,0 0 2-15,0 2 1 16,0 1 2-16,-4 0-4 16,-3 3 0-16,0 3-4 15,-4 3-1-15,-3 3-3 16,-3 7 1-16,3-4 0 15,-15 29 1-15,1 2-7 16,0 11 0-16,0-8-1 16,3-2 2-16,0 6 1 15,4-6 3-15,7 9-3 16,7 4-2-16,7-7 0 16,7-13-1-16,0-6 0 15,14 4 2-15,-3-7-1 16,14-6-1-16,-8-1 1 0,8-8 1 15,-4-4 1-15,1-9 1 16,-8 0 2-16,0-16 3 16,4-3 5-16,-8-3 1 15,-6 3-4-15,-8 3 1 16,-6 0-7-16,-8 4-3 16,-6 2 1-16,-8 13 0 15,-3 6-4-15,-4 10-1 16,4 6-8-16,7 0-4 15,6 0-25-15,12-13-10 16,-1 1-24-16,15-10-8 0,10-3-76 16</inkml:trace>
  <inkml:trace contextRef="#ctx0" brushRef="#br0" timeOffset="28824.877">15057 13562 208 0,'-4'0'79'0,"1"0"-61"0,3-6 15 0,0 6 1 16,0 0-4-16,0 0 0 15,0 0-9-15,0 0 0 16,3 0-12-16,4-3 3 0,0 3 2 15,4 0 1-15,3 0 4 16,3 3-7-16,1 3 1 16,3-3-2-16,0-3 3 15,4 6-7-15,0-2-2 16,0-4-3-16,-4 0 1 0,-4 0-2 16,-3 0-1-16,1 0 1 15,-5 0 1-15,-3 0-21 16,-3 0-9-16,-4 0-44 15,3 0-16-15,8 0-47 16</inkml:trace>
  <inkml:trace contextRef="#ctx0" brushRef="#br0" timeOffset="31015.332">13360 13932 168 0,'0'-19'66'0,"0"13"-52"0,3-3 12 0,1 5 4 16,-1-2-5-16,1 3 0 16,-4 3-2-16,0 0-3 15,0 0-10-15,0 0 9 0,3 6 7 16,1 7 1-16,-1 6 4 16,1 9-8-16,3 9-2 15,-3 4-10-15,-1 6-2 16,1 10-5-16,-4 2-3 0,0 1 0 15,0-7-1-15,-4-6 0 16,1-6 2-16,3-7 1 16,-4-2 1-16,0-7-2 15,4-6 1-15,0-4-4 16,0-2 0-16,0-1 1 16,0-2 2-16,0-4-1 15,4 4-1-15,0-4 1 16,3-3 1-16,3-3-1 15,1 0-1-15,3 0 3 16,7-9 2-16,7-1-2 16,4 1-2-16,3-7 2 0,1-6 0 15,-5-3 1-15,-2-9 2 16,-8 2 1-16,-7-2 1 16,-7-1-4-16,-11 1-3 15,-6 9-3-15,-8 0 1 16,-7 3 1-16,-3 3 0 15,-4 0 0-15,4 3 0 16,0 7-3-16,3-1 0 16,8 10-7-16,3 0-2 15,3 0-17-15,7 7-7 16,11-4-16-16,11-3-6 16,14-10-78-16</inkml:trace>
  <inkml:trace contextRef="#ctx0" brushRef="#br0" timeOffset="31363.238">13875 14057 304 0,'-7'0'112'0,"7"0"-87"0,0 0 11 0,0 0 0 15,0 7-9-15,0-4-1 16,3-3-10-16,4 6-5 16,0-6-6-16,4 0 1 0,3 0 0 15,4-6-2-15,-1 6-1 16,4 0-1-16,1 0 1 15,-5 0-2-15,-3 0-1 16,-3 6-24-16,0-3-9 16,-4 4-43-16,-4-4-16 15</inkml:trace>
  <inkml:trace contextRef="#ctx0" brushRef="#br0" timeOffset="31544.018">13839 14343 284 0,'-3'3'107'0,"6"-3"-83"0,12-3 6 15,-8-3-1-15,3-4-16 16,4-2-2-16,0-4-7 16,1 10-3-16,-5-1 0 15,1 4-23-15,-4 3-10 0,3 0-101 16</inkml:trace>
  <inkml:trace contextRef="#ctx0" brushRef="#br0" timeOffset="35054.546">11063 16578 204 0,'0'10'77'0,"0"-10"-60"0,-3 19 13 16,3-16 1-16,0 0-7 15,0 0-2-15,-4 3 1 16,4-6 0-16,-3 7-12 16,-1-4 7-16,0-3 2 0,1 0 1 15,-1-10 2-15,1 7-7 16,-1-9-1-16,4 2-3 16,0-9 2-16,0 4-5 15,0-14-3-15,0 8-3 16,4-26 0-16,-1-29-2 0,4-2 2 15,8 3-2-15,6-4 2 16,3 1 0-16,5 3 1 16,-5 18 0-16,1 13 2 15,3 16-3-15,-7 19-2 16,1 18 2-16,-5 10 0 16,-3 9 1-16,-3 3 0 15,-4 1-2-15,0 5 1 16,-3 7-4-16,-1-12 0 15,1-4 1-15,-1 3 0 16,1-6 0-16,-1-3 0 16,1-3 0-16,6-13 2 15,-3 1-3-15,11-23 0 16,7-9 3-16,-1 0 1 16,1 0-1-16,-4 0 1 0,0 12 0 15,-3 4 1-15,-4 9 0 16,0 12 2-16,-3 13-1 15,-4 7 0-15,-4-7-3 16,1 15-2-16,0-8 1 16,-1 15 1-16,1-13-1 15,-1 10-1-15,4 16-2 16,-3-23-1-16,-1-8-27 16,4-4-12-16,0-6-17 15,7-13-6-15,-3 0-19 16,7-12-10-16,6-10-22 15</inkml:trace>
  <inkml:trace contextRef="#ctx0" brushRef="#br0" timeOffset="35339.278">11882 16089 296 0,'-32'-3'112'0,"25"3"-87"0,-4 0 13 0,11 0-1 0,0 0-11 16,0 0-3-16,11 0-7 16,3-3 0-16,7 0-9 15,4-3-2-15,-1-1 1 0,5 1-3 16,2 3-2-16,1 3-5 15,-4 0-2-15,1 3-44 16,-5 3-18-16,1 7-83 16</inkml:trace>
  <inkml:trace contextRef="#ctx0" brushRef="#br0" timeOffset="35549.466">11977 16453 288 0,'-18'16'110'0,"22"-13"-86"0,3-3 13 0,0-3 0 16,3-4-11-16,12-5-3 15,13-10-11-15,7-16-3 16,8 1-5-16,-1 2-3 0,-7 1 2 16,-3 15-26-16,-4 0-12 15,-6 10-33-15,-5 9-14 16,5 0-41-1</inkml:trace>
  <inkml:trace contextRef="#ctx0" brushRef="#br0" timeOffset="35865.292">12545 15976 268 0,'-21'0'101'0,"21"7"-78"0,0-7 4 16,3 0-1-16,4 0-6 15,4 3 3-15,3-3-4 16,7 6-2-16,7-3-9 15,4-3-3-15,0 0-1 0,0 0-5 0,-1 0 1 16,1 0-9-16,-4 0-2 16,0-3-40-16,-3-3-17 15,3-4-60 1</inkml:trace>
  <inkml:trace contextRef="#ctx0" brushRef="#br0" timeOffset="36196.494">13007 15581 288 0,'-11'0'107'0,"8"0"-83"0,-1 3 4 0,4 1-4 0,-3-1-3 15,-1 6 4-15,1 10-2 16,-1 6 0-16,4 6-12 15,0 4-2-15,4-1 1 0,3-2-2 16,3-1 3-16,1-6-6 16,3-6-1-16,0 0 0 15,0 0 0-15,4-10-2 16,0-3-2-16,-1-3 1 16,4 1 1-16,-3-8-21 15,3-2-9-15,0-6-22 16,-3-1-6-16,0-6-25 15,-1 0-11-15,1-3-17 16</inkml:trace>
  <inkml:trace contextRef="#ctx0" brushRef="#br0" timeOffset="36450.026">13293 15525 264 0,'-4'-22'99'0,"8"13"-77"0,-1-1 13 0,-3 10 3 15,0 0-2-15,0 0 2 16,0 0-14-16,0 6-4 16,0 7-12-16,0 12 6 0,0 9 3 15,0 23-5-15,0 12-2 16,4-3-3-16,-1-4-2 16,1-2-6-16,3 0 1 15,3-4-5-15,1-3 1 0,0-6-22 16,-1-9-11-16,-3-10-13 15,0-6-7-15,0-6-86 16</inkml:trace>
  <inkml:trace contextRef="#ctx0" brushRef="#br0" timeOffset="36795.719">12767 16497 300 0,'-39'19'112'0,"29"-19"-87"0,3 0 7 0,7 0-3 15,0 0-7-15,7-3-1 16,7-4 2-16,7 7 0 15,7-3-12-15,4 3 4 0,3 0 3 16,4 3-4-16,7-3 0 16,7 7-8-16,3-4-2 15,1-3-2-15,-1 6-2 16,-3-12-10-16,-7 3-6 16,-7-7-28-16,-4 1-11 15,-7-1-37-15,0 1-17 0,-6 0-15 16</inkml:trace>
  <inkml:trace contextRef="#ctx0" brushRef="#br0" timeOffset="37545.955">13021 16685 320 0,'-21'13'121'0,"17"-13"-95"0,1-4 11 0,3 4 0 16,0-6-10-16,0-3-1 15,3-1-3-15,1-2-3 16,3-4-10-16,4-3 0 0,3 7 1 16,3-4-4-16,1 4 1 15,3 2-5-15,0 4 0 16,0 6 1-16,-3 3 0 15,-4 0 2-15,-3 7 1 16,-4-1 1-16,0 0 2 16,-4 1-1-16,1-1 0 15,-1-6-5-15,1 7-3 16,3-4 0-16,0-3 1 16,4 3-1-16,3-2-1 15,0-4 1-15,4 9-1 0,-1-3 0 16,-3 4 2-16,0 2 3 15,-3 1 2-15,-4 2 3 16,-3 4 1-16,-8 3-1 16,-3 6-1-16,-11-3-3 15,-6 4 1-15,-5-4-4 16,-2 0 0-16,-5-6-1 16,1-1-2-16,7-2 1 15,0 0 1-15,6-7-3 16,5 1 0-16,3-4-1 15,3 0-2-15,4-3 0 16,0 0 3-16,4 1 0 16,3-1 1-16,3-3-3 0,4 0 2 15,7 0 1 1,0 0 0-16,4 0 0 16,3 0 0-16,4 0 2 0,3 6 1 15,0 0-4-15,-3 4-1 16,-4 2 1-16,-3-2 2 15,-11 8 2-15,-14 4 1 16,-14 0-5-16,-4 0 1 16,4-9 2-16,-22 12 1 15,8-6-1-15,-21 6-2 16,10-6-15-16,-18-4-7 16,15-2-29-16,0-7-10 15,6-3-52-15,19-9-20 0,2 0-23 16</inkml:trace>
  <inkml:trace contextRef="#ctx0" brushRef="#br0" timeOffset="43821.39">24063 8878 208 0,'-4'-7'77'0,"1"4"-60"0,-4 6 8 0,7-3 2 15,-4 0-10-15,-3 7 1 16,0-4-2-16,0 6-1 15,0-3-7-15,0 4-1 0,0-1 3 16,3 1-2-16,1-7 1 16,-1 6-5-16,4-3-1 15,0 1-1-15,4-4 1 16,-1 0 0-16,5 0 1 16,-1-3 0-16,3-3 2 0,1 0-3 15,-1-3 0-15,1-1 1 16,-4 1 0-16,0-3 4 15,0-1 3-15,-3 1 2 16,-4-1 3 0,-4 1-3-16,1 0 0 0,-1-4-5 15,1 7-3-15,-5 0 0 16,1 2-1-16,0 1-2 16,-3 3 1-16,-1 3-2 15,4 1-1-15,0 2 3 16,0 3 0-16,0 4-1 15,3 2-2-15,1-2 1 0,3-4 1 16,3 7-1-16,4-3-1 16,4-4-2-16,0-3 1 15,3 1 1-15,0-4 0 16,4-3 0-16,-1 0 2 16,-3-3-1-16,0-4-1 15,0-2 1-15,-3-4 1 16,-4-2 1-16,0-1 3 15,-7 7 1-15,-3-4 3 16,-4 4-3-16,-4-4-2 16,-3 7 0-16,-4 3-1 15,1 0-2-15,-1 6-2 16,0 3 1-16,4 10-1 16,0-4-3-16,4 7 2 0,-1 6-1 15,7-3 0-15,4 0 4 16,4 0 1-16,3-6-4 15,4 2 1-15,3-2 2 16,3-7 1-16,1-2 1 16,-4-7 2-16,-3 0-1 15,6-13 0-15,4-6-1 16,-3 1 0-16,-7-4-2 16,-4 0 1-16,-4 3 0 15,-6 0 1-15,-4 3-2 16,-4-2 1-16,-3 8-4 15,-4 1 0-15,1-1 1 16,-1 10 0-16,0 7 0 16,1 2 0-16,3 4 0 15,3 2 0-15,1 4-3 0,2 0 0 16,5 0 2-16,3 0 2 16,3-1-2-16,5-2 0 15,2-7 1-15,4 1 2 16,4-10 1-16,0 0 1 15,-1-3 0-15,1-7 0 16,-1-5-2-16,-2-4-2 16,-5 0 1-16,-3 0 1 15,-3 0-1-15,-8-3 2 16,-3 10-2-16,-3-4-1 16,-5-3 1-16,-2 7 1 0,-1 2-1 15,1 4-1-15,-1 3-2 16,0 6 1-16,4 3-1 15,4 7 0-15,-1 6 2 16,4 0 2-16,3 9-3 16,8-3-2-16,3 0 2 15,4-3 2-15,3-6 0 16,3-1-1-16,1-12 1 16,-4-3-1-16,0 0 2 15,4-9 1-15,3-4-1 16,-3-5 1-16,-4-1-4 15,-4-3-2-15,-3 3 6 16,-7 0 3-16,-7 4-3 16,-3-4 0-16,-8 3-3 0,0 4-1 15,-3 2 3-15,0 7 1 16,3 3-4-16,1 6 1 16,3 4-2-16,3 2-2 15,1 7 3-15,2 0 2 16,8 0 0-16,4-1-1 15,3-2-2-15,4-3 1 16,3-4 3-16,3-3 1 16,5-2-1-16,-1-8-2 15,0-2 3-15,0-6 2 16,-3-4-2-16,-4 0 0 16,-4-3 1-16,-3 7 2 15,-7-4-3-15,-3-3-2 16,-4 4 2-16,-7 2 0 0,-4 1-4 15,0 5-1-15,-3 4 3 16,0 6 1-16,4 4 0 16,-1 2-2-16,4 7-2 15,3 6 1-15,4 0 1 16,4-4 0-16,3 11 0 16,3-7 0-16,8 0-3 15,3-7 0-15,3-5 4 16,1-1 3-16,-4-9-1 15,7 0 0-15,4-9-1 16,0-4-2-16,-4-3 3 16,-3 1 0-16,-8-4-1 15,-3 3 1-15,-7-3-2 16,-7 7 2-16,-7-4 0 0,-4 7 1 16,-6-4-5-16,-5 7-1 15,1 3 1-15,4 6 2 16,-1 3-2-16,4 7 0 15,3 6 1-15,4 6 0 16,3 0 0-16,4 6 0 16,7 0-3-16,4-2 0 15,6-4 2-15,5-3 0 16,2-7 3-16,4-5 1 16,4-7-1-16,0-6 1 15,-1-7-2-15,1-5 2 16,-7-7 0-16,-4-3 1 0,-4-4-2 15,-6 4 1-15,-8 0 0 16,-6 3 3 0,-8 0-5-16,-10 0-1 0,-4 4 0 15,1 2 0-15,2 10 0 16,8 9 2-16,0 6-3 16,3 13-2-16,8 3 2 15,3 7 0-15,7 2-2 16,3 1 2-16,8-7-1 15,6 3 0-15,5-6 2 16,2-6 2-16,-3-6-1 0,11-7 2 16,-4-3 0-16,-3-9 1 15,-4-7-2-15,-3-9 1 16,-7-3-2-16,-8-6 2 16,-6 3 0-16,-8 3 1 15,-7-1-2-15,-6 4-2 16,-5 4 1-16,-2 2-1 15,6 7 0-15,0 5 0 16,4 8-3-16,3 14 2 16,4 7-1-16,7 7 0 15,4 5 4-15,3 1 1 16,7-3-4-16,7-7-1 16,4-6 1-16,6-7 0 15,1-5 3-15,3-10 1 16,-3-10 1-16,0-12 0 0,-8-6 4 15,-6 0 3-15,-11 0-2 16,-7 0 2-16,-11 9-4 16,-7 3-2-16,-3 10-5 15,0 12 0-15,3 4-2 16,4 2-2-16,7 1-11 16,7-4-5-16,3 0-18 15,8 1-6-15,6-10-21 16,5-3-7-16,-1 3-27 15,3 3-13-15,-3-3-38 16</inkml:trace>
  <inkml:trace contextRef="#ctx0" brushRef="#br0" timeOffset="59794.377">26240 11618 228 0,'0'0'85'0,"-4"6"-66"0,4-6 8 15,0 0-2-15,0 0-7 16,0 0 0-16,0 0-6 16,0 0 0-16,4 0-7 0,-4 0 4 15,3 3 3-15,1-3-4 16,-4 0 0-16,3 0 0 15,4 0 0-15,-3-3-2 0,3-3-1 16,0 3 1-16,-4-3 1 16,1 3 1-16,-1-4 2 15,1-2-1-15,0 9 0 16,-4 0 1-16,0 0 4 16,0 0 3-16,0 0 4 15,-4-3-2-15,0 3-2 16,1 0-5-16,-1 0-2 15,-3 0-2-15,4 0 0 16,-1 3-2-16,-3-3 1 16,4 6-2-16,-4-3 0 0,0 7-3 15,0-1-2-15,3 7 1 16,1-4-1-16,-1-2 2 16,4-1 1-16,0-3-4 15,7-3-1-15,4-3 1 16,-1 0 0-16,4-6 1 15,0 0 0-15,1-3 2 16,-5-1 1-16,1 1-4 16,-4-1 1-16,0 1 6 15,-4 0 4-15,-3-1 3 16,0 1 3-16,-3-1-5 16,-4 1 1-16,0-1-7 15,-4 4-1-15,1 0 2 0,-1 6 1 16,4 0-1-16,-7 9 1 15,0 4-4-15,0-1-2 16,3 4 0-16,0-3-1 16,4 2-3-16,4-2 2 15,3 3 1-15,7-7 0 16,3-3 0-16,1-3 0 16,3 0 0-16,0-3 0 15,0-6-3-15,0 0 2 16,-3 0 1-16,0-1 2 15,-4 1-1-15,-4 0 2 16,-3-4-2-16,0 1 2 16,-3 0-4-16,-4-1 0 0,-4 1 3 15,0 3 1-15,-3-4-1 16,-3 4-2-16,-1 6 1 16,-3 3 1-16,0 3 1 15,3 4 1-15,0 2-2 16,4-2 1-16,4 8-4 15,3-8-2-15,7 6 2 16,7-7 0-16,3-3 1 16,8 0 0-16,0-6-3 15,3-3 2-15,-4-3 1 16,1 0 2-16,-4-4-3 16,0-2 0-16,-3-1 1 15,-1-2 2-15,-6-4-1 16,-4 3 2-16,-7 0 0 15,-4 1 1-15,-6 2-2 0,-4 7-2 16,-8 6 1-16,-2 9 1 16,-1 4 3-16,4 3 2 15,3-1-1-15,4-2-1 16,7-4-6-16,7 7-1 16,10-4-2-16,11-2 3 15,7-4 0-15,11 0 3 16,0-2-1-16,0-4-1 15,-1-4 1-15,-2 1-1 16,-8-6 0-16,-4-1 0 16,-2 1 0-16,-5-3 0 15,-3-4 2-15,-7 0 1 16,-3 0-1-16,-1 4 1 0,-3 3-2 16,-4 2-1-1,-3 7 1-15,-3 7 1 16,-1 2 1-16,0 3 1 0,1 4-2 15,-1 0 1-15,8 3-4 16,6-1 0-16,4 1-1 16,11-6 0-16,6-4 0 15,4-3 0-15,1-6 2 16,-1-3 0-16,0-3 0 16,-3-3 0-16,-4-4 0 15,-4-3 0-15,-3 4 2 0,-7-4 1 16,-3 1-1-16,-4-4-2 15,-4 3 3-15,-3 7 0 16,-4 6-4-16,-3 6 1 16,-3 6 0-16,-5 7 2 15,5-1-3-15,2 1 0 16,5-3-1-16,10 5-2 16,7 1 3-16,10-3 2 15,8-4-2-15,3-2 0 16,4-4 1-16,0-3 0 15,-4-6 0-15,0-3 0 16,-3-4 0-16,-1 1 0 16,-3-3 0-16,-3-4 2 15,-4 6 1-15,-7-2 1 0,-4-4-2 16,-3 7-2-16,-3-1 3 16,-4 4 0-16,-8 3-4 15,-2 3 1-15,-4 3 0 16,-1 7 2-16,5-4-1 15,2 10 2-15,5-4-4 16,6 4 0-16,11-1 1 16,7-2 0-16,11-1-3 15,3-2 2-15,7-4 1 16,1-3 0-16,-1-6 0 16,-4-3 0-16,1-4-3 15,-4-2 2-15,1-1 1 16,-12 1 2-16,-6-7 1 15,-8 7 3-15,-6-4-3 0,-8 3-2 16,0 4 2-16,-6 9 0 16,-5 9 3-16,-2 4 1 15,-1 3-8-15,4 2-1 16,3 1 0-16,11 0 3 16,3-3 0-16,11-4 2 15,11-6-4-15,10-2 0 16,4-8-1-16,-1-5-2 15,-2 0 5-15,-1-4 3 16,-4 1-1-16,-3 5-2 16,-3-2 0-16,-4 9 1 15,-7 6-1-15,-3 4-1 16,-1-1-13-16,-3 0-4 0,0-6-29 16,0 1-12-1,3-1-36-15,1-3-14 16,-1-7-90-16</inkml:trace>
  <inkml:trace contextRef="#ctx0" brushRef="#br0" timeOffset="63833.897">20398 3877 220 0,'3'9'82'0,"4"-9"-64"0,0 0 15 0,-7 0 2 0,7 0-9 16,0 0-3-16,0 0-2 15,0 0-1-15,4 9-11 16,-4-9 8-16,4 0 5 0,-4 10-5 16,3-1 1-16,1 7-2 15,-4-4 2-15,0-2-4 16,4 5 0-16,-1 1-4 15,1 0 1-15,-4-7-2 16,3 4 2-16,-3-1 0 16,4 1 1-16,0 3-4 15,-1-4 0-15,1 1-1 16,-1 9 3-16,-3-7-3 0,4 7-2 16,0 0 2-16,3 3 0 15,-4-6-1-15,4 3-1 16,1-3-1-16,6 0 2 15,-4 3-1-15,5-1 2 16,-5-2 0-16,8 3 3 16,-4 0-3-16,4 3 1 15,-4-6-1-15,7 9 1 16,-7-3-2-16,7 10 1 16,-6-7 0-16,6 10 1 15,-7-7-4-15,7 7-3 16,-3-7-3-16,3 4 1 15,-3-7 3-15,0-3 1 0,-4 3-1 16,0-3 1-16,-3-3-2 16,-1 3-1-16,-3-6 1 15,4 3-1-15,-4-10 0 16,7 10 2-16,-7-6-1 16,4 6 2-16,-4-6-2 15,4 6-1-15,-1 3 1 16,5 6-1-16,-5-6 0 15,8 16 2-15,-8-13-1 16,12 10 2-16,-8-7-2 16,14 1 2-16,-7-4-2 15,18 3 2-15,-10-6-2 0,9 7-1 16,-6-7 1-16,7 12-1 16,-11-9 0-1,4 16 2-15,-7-9-1 0,7 12-1 16,-8-9 1-16,8 5-1 15,-7-5 0-15,7 6 2 16,-7-10-1-16,3 10-1 16,-3-9 1-16,6 18-1 15,-6-12 0-15,3 9 0 16,-6-12 0-16,2 12 0 16,-6-13 0-16,3 7 2 15,-3-6-1-15,3 6-1 16,-7-10 1-16,11 23 1 0,-7-13-1 15,17 18 2-15,-10-11-2 16,10 5 2-16,-6-9-2 16,6 10-1-16,-7-14 1 15,7 14 1-15,-10-10-3 16,7 19 0-16,-7-13 3 16,14 13 1-16,-11-13-4 15,11 0 1-15,-7-2 0 16,6 11 2-16,-9-11 1 15,6 18 1-15,-7-4-7 16,1 1 0-16,-5-13 1 16,1 10 3-16,-7-13 0 15,3 13-1-15,-3-13 1 0,6 26-1 16,-6-17 0-16,10 7 2 16,-6-13 1-16,9 7 1 15,-6-13-2-15,7 12-2 16,-7-12-2-16,7 22 1 15,-8-15-1-15,1 12 0 16,-7-13 4-16,3 3 1 16,0-2-4-16,0-1-1 15,-6-9 1-15,6 12 2 16,-3-12-2-16,10 19 0 16,-7-10 1-16,7 4 0 15,-6-10 0-15,6 3 2 16,-7-9-3-16,4 6 0 15,-8-10 1-15,5 20 0 0,-5-13 0 16,5 15 2-16,-8-12-3 16,3 6 0-16,-6-2 1 15,3-4 0-15,-3-3 0 16,7 3 2-16,-4-7-3 16,7 11 0-16,-3-11 1 15,6 23 0-15,-2-13 0 16,6 7 0-16,-7-10 0 15,7 6 0-15,-6-9 2 16,6 6 1-16,-7-9-1 16,4 15-2-16,-4-9-2 15,7 13 1-15,-6-7-1 16,16 7-2-16,-6-13 5 0,18 6 1 16,-11-9 0-1,14 19-2-15,-15-13-2 16,8 25 1-16,-10-19 1 0,17 13 0 15,-14-15 2-15,17 5 1 16,-10-8-4-16,7 14 1 16,-11-8 0-16,8 12 0 15,-11-7 0-15,7 7 0 16,-11-15-3-16,18 2 0 16,-14-2 4-16,17 8 3 15,-13-5-1-15,10 12-2 16,-15-10 0-16,8 4-1 15,-10-13 0-15,17 7 2 16,-11-17-3-16,18 20 0 0,-14-16 1 16,10 22 0-16,-13-16-3 15,6 16 2-15,-10-16-1 16,11 9 0-16,-12-12 2 16,19 7 2-16,-11-10-1 15,14 18 2-15,-14-8-2 16,7 18 2-16,-14-19-4 15,10 16 0-15,-14-16 1 16,18 13 0-16,-10-16 2 16,17 32 1-16,-14-19-4 15,10 12 1-15,-13-16-2 16,6 14 0-16,-7-17-3 16,22 35-1-16,-18-22 7 0,25 22 6 15,-18-16-3-15,10 13-2 16,-13-19-8-16,20 37-1 15,-17-21 7-15,25 12 7 16,-18-18-3-16,14 21-2 16,-18-22-4-16,15 32 1 15,-18-25 1-15,21 15 2 16,-17-25-1-16,17 45-1 16,39 39-2-16,-25-17 1 15,-7-23-4-15,4 12 1 16,-4-11 6-16,-3-8 4 15,-11-18-3-15,-7-3 0 16,-7 7-1-16,3 5-2 0,1-9-2 16,3-12 1-16,0-4 1 15,-4 7 0-15,-3-1 0 16,-7 1 2-16,-3-7-3 16,-1-5 0-16,8-11-4 15,-1-8-1-15,0 2 7 16,1 0 4-16,-4 4-2 15,-4 0 0-15,-3-4-3 16,-7-3-3-16,-7-9 2 16,-1-6 2-16,-2-4 0 15,-5-5-1-15,-3-4-2 16,-3-7 1-16,-7-2 1 0,-4-3 2 16,-11-1-19-1,-3-6-8-15,-3-2-25 16,-1-4-11-16,0-4-18 0,8 1-6 15,-1 0-7-15,1-3-3 16,-1 0-49 0</inkml:trace>
  <inkml:trace contextRef="#ctx0" brushRef="#br0" timeOffset="64283.401">29535 16547 316 0,'-7'6'121'0,"7"-6"-95"0,14 35 7 0,-11-32-3 0,11 38-10 16,-3-4 0-16,14 35 0 15,-4-12 0-15,28 59-11 16,-10-25 14-16,39 41 7 0,-19-35-11 16,26 16-5-16,-18-25-3 15,35-12 3-15,-20-17 1 16,6-18 3-16,-18-12-6 16,8-26-2-16,-15-3-1 0,8-31 1 15,-15 6-5-15,1-28-3 16,-11 6 1-16,-7-56 2 15,-8 18-2-15,-24-78 0 16,0 35-1-16,-31-79-2 16,6 50-4-16,-7-15-2 15,-3-19-13-15,4 37-5 16,6 23-25-16,4 15-9 16,7 9-26-16,7 7-10 15,14-13-65 1</inkml:trace>
  <inkml:trace contextRef="#ctx0" brushRef="#br0" timeOffset="65364.358">20101 3481 212 0,'4'-22'82'0,"-4"22"-64"0,10 4 20 0,-10-4 3 16,7 9-8-16,1 0-2 15,2 10 0-15,-3 0 3 16,4 25-19-16,-1-10 12 0,4 32 3 16,1-9-2-16,13 68-2 15,-7-28-6-15,11 79-2 16,-8-41-10-16,1 62-3 15,-4-52-3-15,-3 21 1 16,-4-41 4-16,0-12 4 16,-3-25-6-16,-1-16-1 15,1-16 4-15,-1-27 3 0,-3-7-4 16,-3-48-2-16,0 8 2 16,-4-54 0-16,0 9-3 15,-11-88-1-15,0 35-3 16,-13-125-1-16,-8-66 1 15,-3 15 0-15,6 44 0 16,12 57 2-16,3 50-3 16,7 37 0-16,10 39 7 15,15 21 4-15,14 34-1 16,17 42 2-16,11 24-4 16,25 22-2-16,27 35 2 15,-16-12 0-15,-22-17-3 16,67 54-1-16,-35-31-1 15,14 18 1-15,-29-27 0 0,5 27 1 16,-26-28-24-16,-13 0-9 16,-11-21-72-16,-11-23-31 15,-7-12-62 1</inkml:trace>
  <inkml:trace contextRef="#ctx0" brushRef="#br0" timeOffset="73996.327">21851 2566 192 0,'21'-28'74'0,"-21"28"-58"0,-17 12-2 0,2 4-3 16,-20 22-4-16,-14 37 1 16,-11 13-4-16,-11 28-1 15,-10 22-1-15,-11-4 3 0,1 26 4 16,-5 3-1-16,8-9 3 16,-3 9-4-16,6-13 1 15,11-18-1-15,10-19 1 16,11-13-2-16,15-21-1 0,13-13-3 15,14-35 1-15,25-31 0 16,36-50 3-16,24-51-3 16,39-52 0-16,21-29 1 15,18-47 0-15,20-12-2 16,-13-1-2-16,-4 1 3 16,-3 2 2-16,-28 42-2 15,-29 34-2-15,-28 41-3 16,-25 40 1-16,-31 38 1 15,-32 44 0-15,-25 54 0 16,-18 27 2-16,-28 54-1 16,-13 25 2-16,-5 31-2 0,1-3 2 15,-4 10-2-15,7-10 2 16,11-16 0-16,14 1 1 16,14-20-5-16,21-24 1 15,18-22 0-15,21-29 0 16,28-34 0-16,39-47 2 15,35-54-1-15,46-52 2 16,25-36-2-16,31-40-1 16,-2-6 3-16,13-25 0 15,-14 12-6-15,-21 6 0 16,-18 4-1-16,-35 56 2 16,-32 25-1-16,-63 94-3 15,-29 51 1 1,-28 59 7-16,-42 43 4 0,-25 67-6 15,-13 40-1-15,-26 7 2 16,7 22 1-16,12-22 0 16,9-7 1-16,18-40-2 15,22-38-1-15,28-44 1 16,24-28 1-16,28-41-3 16,22-47 0-16,49-66 3 15,32-46 1-15,42-54-1 16,22-54-2-16,35-21 1 15,-4-32 1-15,17-21 1 16,-20 27 1-16,-25 23-5 16,-32 43 1-16,-42 64-2 0,-60 96-2 31,-36 44 3-31,-41 66-2 16,-47 51 1-16,-24 68 2 0,-43 57 0 15,-14 34 2-15,-10 12 3 16,-4 14-2-16,21-20-2 15,11-18 0-15,21-44 1 16,32-51-1-16,42-49-1 16,39-57 1-16,32-57 1 15,67-81 1-15,49-88 3 16,56-59-5-16,61-66-1 16,31-44 4-16,15-29 2 15,20-24-5-15,-28 40 0 16,-38 42-1-16,-67 86 2 0,-57 64-6 15,-50 62-1-15,-48 63-1 16,-54 66 4-16,-39 76 3 16,-55 65 4-16,-33 72 0 15,-46 44 0-15,-10 53-3 16,-24 25 1-16,9 13-2 16,5-15 2-16,24-42-2 15,42-40 2-15,46-66-2 16,36-73-1-16,49-62 1 15,52-78-1-15,47-79 0 16,63-65 2-16,60-79-1 16,43-63 2-16,28-50 0 15,28-18 1-15,3-13-2 0,0-10-2 16,-10 19 1-16,-53 76-1 16,-60 71-3-16,-49 67 0 15,-50 46-1-15,-42 82 3 16,-46 63 0-16,-64 88 3 15,-49 90-3-15,-56 76 0 16,-50 68 1-16,-17 45 2 16,-25 9-1-16,28-10 2 15,14-52 0-15,40-48 1 16,44-78-2-16,44-66-2 16,34-63-2-16,43-56 1 15,49-85 1-15,43-69 0 16,74-90 0-16,63-92 0 0,53-75 0 15,50-59 0-15,34-42 0 16,29 1 2-16,4 19 1 16,-43 62 1-16,-60 85-5 15,-77 94-1-15,-71 78-2 16,-49 73 0-16,-92 87 0 16,-75 101 3-16,-87 115 0 15,-81 101 3-15,-54 91-1 16,-24 60 2-16,0 21-2 15,-4 10 2-15,54-38-4 16,24-40 0-16,53-57 3 16,60-94 1-16,49-88-4 15,42-78 1-15,47-79-2 16,56-72-2-16,46-100 3 16,77-100 2-16,53-76 0 15,43-68 2-15,53-64-2 0,45-59 2 16,43-34-2-16,10-10 2 15,7 6-2-15,-6 26-1 16,-57 78-2-16,-46 88 1 16,-99 106 1-16,-77 91 0 15,-68 98-5-15,-84 71 1 16,-78 114 2-16,-91 115 3 16,-78 98 0-16,-39 90-1 15,-28 67 1-15,-25 21 1 16,15-2-1-16,38-1-1 15,25-47 1-15,46-56-1 0,59-41 2 16,47-82 1-16,45-56-4 16,43-78 1-16,35-69 0 15,46-70 0 1,35-74 0-16,43-79 0 0,49-88 2 16,53-90 1-16,31-86-4 15,43-77 1-15,49-70 2 16,36-56 3-16,14 3 0 15,-8 37 0-15,-55 114-3 16,-51 97-2-16,-83 112-6 16,-75 111-1-16,-64 74 3 15,-70 82 2-15,-53 85 2 16,-74 94 2-16,-46 97-1 0,-59 97-1 16,-30 79-2-16,-6 21 1 15,-3 4 5-15,27-10 5 16,22-40-7-16,32-44-1 15,41-67-1-15,51-83 2 16,41-89-3-16,43-72-2 16,49-78-1-16,43-88 0 15,60-91 5-15,49-87 3 16,70-101-1-16,53-85-2 16,36-53 2-16,25-38 2 15,-12 48-4-15,-30 59-1 16,-90 138-2-16,-76 106 0 0,-75 104 0 15,-67 82 0-15,-67 97 2 16,-60 100 0-16,-63 97 0 16,-43 69 0-16,-20 73 0 15,-30 34 2-15,26 0-1 16,0-13 2-16,35-34-4 16,38-60 0-16,40-65-1 15,38-82 0-15,43-66 2 16,38-79 0-16,29-84 0 15,53-65 2-15,42-95-1 16,63-97-1-16,36-85 3 16,49-69 0-16,35-47-1 15,4 1-2-15,-17 65-2 16,-61 97 1-16,-63 107-1 16,-75 88 0-16,-59 112 0 15,-60 123 0-15,-74 113 4 0,-47 87 3 16,-45 70-2-16,-10 37-2 15,-8 25 0-15,29-18 1 16,17-48-3-16,25-34 0 16,31-88 1-16,36-63 2 15,39-81-3-15,35-75-2 16,35-88 2-16,29-66 2 16,45-88-2-16,46-97 0 15,32-79 3-15,32-52 1 16,14-14-1-16,-11 54-2 15,-42 69 1-15,-35 88-1 16,-47 78-3-16,-41 66 2 0,-43 91 1 16,-28 69 2-16,-32 66-1 15,-28 66-1 1,-25 53 1-16,4 34-1 0,-4-9 2 16,0-9 1-16,4-10-4 15,18-59 1-15,20-48 0 16,18-49 2-16,22-48-3 15,24-59-2-15,21-63 4 16,28-84 1-16,18-76-3 16,43-84 1-16,24-82 0 15,14-44 2-15,18-19-3 16,-21 66 0-16,-39 82 1 16,-43 94 2-16,-31 94-3 15,-43 81-2-15,-45 94 4 0,-32 89 3 16,-21 61-3-16,-22 26-3 15,-3 10 1-15,14 6 2 16,15-29 0-16,13-18-1 16,14-48-2-16,18-21 1 15,22-25 1-15,17-38 0 16,14-38-3-16,17-31 0 16,11-22 2-16,8-47 0 15,24-60 3-15,17-43 1 16,18-76-1-16,4-75-2 15,18-78 1-15,13-60 1 16,1-22-1-16,-18 28-1 16,-25 79-2-16,-32 109 1 0,-52 180 1 15,-36 99 0 1,-39 76 0-16,-17 56 0 16,-3 44 2-16,-1-12-1 15,4 18-1-15,7-40-2 16,6-13 1-16,15-28 1 15,15-32 0-15,13-37 0 16,7-25 0-16,11-22 0 16,7-25 0-16,3-29-3 15,8-43 2-15,10-70-1 16,14-90-2-16,22-97 3 16,17-89 0-16,17-93 3 15,40-82 1-15,28-31-8 0,3 9-2 16,7 51-1-16,-24 93 0 15,-43 110 2-15,-42 98 4 16,-46 77 1-16,-49 70 3 16,-33 85-3-16,-34 52 0 15,-43 82-1-15,-20 67 0 16,-30 52 0-16,8 54 0 16,-14 37 4-16,18 22 1 15,17 4-1-15,21-48-2 16,18-31-2-16,28-75 1 15,29-63 1-15,24-63 2 16,18-50-1-16,17-90-1 16,21-80 1-16,33-99-1 0,34-101 0 15,26-113 0 1,41-78 0-16,36-50 2 0,32-47-3 16,17 12 0-16,7 47 1 15,-24 85 0-15,-43 97 0 16,-49 113 2-16,-53 94-3 15,-46 82 0-15,-56 103-1 16,-68 107-2-16,-70 125 3 16,-38 113 2-16,-43 75 0 15,-4 47 2-15,7 20-4 16,29-33 0-16,10-24 1 16,40-35 2-16,27-81-1 15,14-38-1-15,32-72-2 16,25-69 1-16,21-51 3 0,22-55 1 15,20-92-1-15,21-75-2 16,33-100-2-16,24-129 1 16,35-119 1-16,53-91 2 15,36-103-3-15,45-10 0 16,32-18 1-16,-11 65 2 16,-13 116-3-16,-50 126 0 15,-71 138 3-15,-59 97 3 16,-72 106-4-16,-48 92-3 15,-75 103-2-15,-45 94 3 16,-43 75 2-16,-10 53 2 16,-15 32-1-16,11 10 1 0,4-14-4 15,35-40-2-15,14-19 4 16,25-65 1-16,31-39-3 16,36-58 1-16,24-61 0 15,26-40 0-15,20-72 0 16,18-76 0-16,35-100 0 15,43-113 2-15,31-103-1 16,53-132-1-16,43-75 1 16,56-76-1-16,28-27-3 15,11 30 2-15,14 61 5 16,-53 106 2-16,-60 134-7 16,-74 126-4-16,-120 176 0 15,-82 113 3 1,-73 131 3-16,-74 122-2 0,-64 111 0 15,-21 96 1-15,-3 38 0 16,3 22 0-16,38-3 2 16,19-40-1-16,56-77 2 15,24-55-2-15,36-101-1 16,25-59 1-16,35-67-1 16,28-77 0-16,28-73 2 15,25-81 1-15,39-98 1 16,24-115-7-16,50-129 0 15,46-113 1-15,56-110 1 16,36-75 5-16,56-56 2 16,38 15-9-16,22 22-3 15,-14 88 1-15,-39 122 2 16,-46 114 0-16,-70 127 1 16,-64 95 0-16,-131 160 0 15,-70 84 4-15,-81 120-1 16,-88 115-1-16,-64 111-2 15,-39 87 1-15,-21 47 1 16,-3 50 2-16,10 4-1 16,50-51 2-16,21-56-4 15,63-98 0-15,43-74 3 16,41-101 1-16,37-79-1 16,34-71-2-16,36-104-2 15,28-94 1-15,35-113-1 16,53-132 0-16,57-103 2 15,63-138 2-15,46-62-1 0,60-70-1 16,43 7-2-16,24 24 1 16,-11 95 1-16,-81 163 0 15,-77 128 0-15,-85 135 0 16,-74 107 0-16,-67 91 0 16,-85 103 0-16,-88 113 0 15,-64 113 0-15,-55 100 2 16,-37 82-3-16,-20 46 0 15,10 48 1-15,29-3 2 16,24-47-1-16,53-51-1 16,39-65 1-16,38-104-1 15,33-75 0-15,45-79 2 16,36-93-3-16,34-82 0 0,33-110 1 16,42-122 0-16,35-113-3 15,64-125 2-15,42-136 1 16,60-90 2-16,56-59-1 15,43-48 2-15,28 47 4 16,0 41 4-16,-35 113-15 16,-36 132-4-16,-84 131 3 15,-81 110 2-15,-117 135 3 16,-74 113-3 0,-99 115 2-16,-77 117 1 15,-67 107 0-15,-39 74 0 16,-29 79 2-16,-24 63-1 0,36 12-1 15,27-15 1-15,40-54-1 16,41-65 0-16,54-95 0 16,49-87 0-16,42-104 0 15,36-78 0-15,31-98 2 16,25-84-3-16,42-97 0 16,53-113-1-16,36-107 0 15,59-113 2-15,36-56 2 16,32-60-1-16,35-25-1 15,-25 51-2-15,-14 75 1 16,-78 165 1-16,-74 123 2 16,-73 107-1-16,-68 116 2 15,-71 109-4-15,-73 133 0 16,-82 134-1-16,-42 100 0 16,-6 69 2-16,-1 63 0 0,17-6 2 15,40-22 1-15,45-69-1 16,25-82-2-16,39-100 1 15,39-104-1-15,31-68 0 16,50-167-3 0,45-112 0-16,47-130 4 15,42-127 1-15,63-117-3 16,46-100 1-16,36-53 0 16,38-26 0-16,-7 57 0 15,-31 91 2-15,-75 170-3 16,-70 127 0-16,-124 196 1 15,-63 109-3-15,-81 134 2 16,-57 133 1-16,-38 90 2 16,-29 57-3-1,18 3 0-15,7-22 3 16,45-69 1-16,26-72-4 0,38-87 1 16,43-80 0-16,42-68 2 15,35-85-3-15,43-91 0 16,35-97 1-16,38-103 2 15,54-95-1-15,24-71-1 16,39-70 1-16,-3-6-1 16,-4 51 0-16,-46 102 2 15,-67 136-3-15,-70 103 0 0,-54 97-1 16,-66 101-2-16,-57 112 3 16,-67 107 2-16,-21 76 0 15,-10 49-1-15,3 19-2 16,28-3 1-16,35-43 3 15,29-67 1-15,31-72-1 16,36-65-2-16,35-60-2 16,53-110 1-1,35-100 3-15,36-113-3 16,38-101 0-16,46-103 1 16,25-106 0-16,42-45 0 15,-11 17 2-15,-3 46-1 16,-49 123 2-16,-60 112-2 0,-64 123-1 15,-60 91-2 1,-46 106 1-16,-70 110 1 0,-53 97 0 16,-25 98-3-16,-31 55 2 15,20 30-1-15,1-20 0 16,42-50 2-16,31-63 2 16,33-74-1-16,38-92-1 15,39-88 1-15,35-78 1 16,32-109-1-16,32-108-1 15,49-90-2-15,39-66 1 16,22-56 1-16,30-32 2 16,-9 9-1-16,-8 38-1 15,-45 110-2-15,-50 97-1 16,-50 88 8-16,-38 82 4 16,-35 65-11-16,-57 91-3 0,-35 85 0 15,-36 75 2-15,4 7 2 16,-10 33 3-16,6-8-1 15,25-32-1-15,25-50-2 16,22-47 1-16,34-60 3 16,39-59 1-16,32-72-4 15,35-85 1-15,36-95-2 16,45-71 0-16,11-44 2 16,14-31 2-16,7 9-1 15,-21 18 2-15,-42 89-2 16,-43 81-1-16,-49 63-2 15,-42 78 1-15,-26 82-1 16,-45 50-2-16,-14 43 3 16,-14 48 2-16,-14 3 0 15,21 25-1-15,17-31 1 16,18-25 1-16,28-42-1 0,29-43-1 16,52-88-4-1,26-72 2-15,34-50 3 16,36-72 0-16,17-28-1 15,4-35-2-15,7-19 1 16,-18 56 1-16,-38 58 2 16,-36 55-1-16,-39 51-1 15,-27 72-2-15,-26 59 1 16,-35 54 1-16,-14 28 2 0,4 28-3 16,0 6 0-16,3 0 1 15,14 1 0-15,22-38-3 16,20-35 2-16,26-31-1 15,27-32 0-15,29-33 0 16,24-52 0-16,36-58 2 16,39-35 0-16,20-51 0 15,36-15 0-15,11-31 0 16,13 9 2-16,-17 13-1 16,-10 43-1-16,-22 51 1 15,-35 78-1-15,-32 66-3 16,-24 69 0-16,-25 53 2 15,-21 69 0-15,-11 47 3 16,-11 7 1-16,1 5-4 16,3 10 1-16,7-37-2 15,7 0 0-15,18-48 2 0,10-53 0 16,36-53 0-16,38-63 0 16,54-103 0-16,56-101 0 15,59-87 0-15,61-82 0 16,42-53 2-16,18-19 1 15,-14 31-4-15,-78 97-1 16,-67 98 1-16,-71 87 0 16,-73 86-4-16,-61 74 1 15,-46 88 2-15,-34 72 1 16,-43 54 1-16,-32 50 0 16,-4 28 2-16,-10 25 1 15,-3 9-1-15,17-9 1 0,29-68-4 16,31-45 0-16,39-72-1 15,42-78 0-15,43-101 2 16,56-91 2-16,63-128-1 16,82-125-1-16,70-108 1 15,53-68 1-15,11-6-1 16,-50 81 2-16,-73 107-2 16,-103 128-1-16,-78 107-2 15,-63 81-1-15,-60 98 2 16,-39 81 2-16,-42 63 0 15,-36 53-1-15,0 50 1 16,-17 35 1-16,4 19-1 16,17-13-1-16,28-44 1 15,32-44-1-15,35-75 0 16,32-75 2-16,53-79-3 0,42-109 0 16,75-113-1-16,59-101 0 15,50-87 4-15,52-63 1 16,11-19-1-16,-45 57 1 15,-64 109-4-15,-89 113 0 16,-87 101 1-16,-57 106 2 16,-67 106-1-16,-46 86 2 15,-39 62-4-15,-21 19 0 16,11 3 3-16,0 9 1 16,17-15-1-16,43-60 1 15,38-62-2-15,40-45-1 0,45-46-2 16,39-54 1-16,28-47-6 15,49-25-3-15,29-24-38 16,42-27-19 0,11-21-64-1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5:34.6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4724 3836 156 0,'-7'-54'57'0,"7"54"-44"0,7-84-8 0,0 46-7 16,3-9-1 0,4-3 3-16,4-13 3 15,0 4 3-15,-8-17-3 0,4 14 18 0,1-1 10 16,-5 10 5-16,-3-1 2 16,-7 4-7-16,-3 3-2 15,-1 0-5-15,-6 3-3 16,-5 7 4-16,-6 2 4 15,-10 16-7-15,-15 10-3 16,-11 9-5-16,-13 16 1 16,3 15-4-16,-18 10 1 15,-10 28-5-15,-11 34-2 16,11 32-2-16,13 0-3 16,23-29 5-16,-19 126 1 0,18-68 2 15,18 162 0-15,17-94-4 16,35 94-1-16,1-94 1 15,77 25 2-15,-31-72 3 16,87-28 5-16,-38-41-4 16,99-66 2-16,-57-13 4 15,81-84 4-15,-56 13-4 16,60-110 1-16,-64 40-10 16,29-106-2-16,-57 56-3 15,-7-96-2-15,-35 65 1 16,-32-113 1-16,-32-82 3 15,-70 7 2-15,-43 50-6 16,-49 19 0-16,-17 82-3 0,-40 68-2 16,4 101 3-16,-21 53 0 15,18 56-2-15,17 29 0 16,39 2-12-16,42-11-5 16,32-7-64-16,43-32-30 15,24-12-73 1</inkml:trace>
  <inkml:trace contextRef="#ctx0" brushRef="#br0" timeOffset="1278.097">6622 7153 244 0,'-29'-6'90'0,"22"3"-70"0,0-4 17 16,7 4 2-16,0-6-1 15,0 9 2-15,0 0-11 0,0 0-3 16,4 0-15-16,3 16 7 0,3-1 4 16,8 4-2-16,7 3-2 15,7-6-2-15,17-1 3 16,22-5 2-16,13-10 2 15,4-7-8-15,18 4-2 16,11-3-5-16,-8-3-3 16,-17 6-2-16,-8 6-3 15,-17 3 1-15,-10 3 1 16,-15 1 1-16,-10-1 1 16,-7 1-9-16,-8-1-4 15,-6 0-37-15,-4-2-15 16,-4-4-31-16,1-6-10 0,7-13-53 31</inkml:trace>
  <inkml:trace contextRef="#ctx0" brushRef="#br0" timeOffset="1727.196">7468 6379 296 0,'-42'-7'110'0,"35"7"-86"0,-4 0 20 0,11 0 2 15,0 0-15-15,0 0-6 16,0 3 1-16,11 4 0 16,7-1-13-16,10 3 1 0,11 1 0 15,6-1-1-15,15-2 2 16,22-1-2-16,9 3 0 15,-3 4-5-15,1 6-3 16,-1 15 2-16,-3 16 0 16,-15 10 3-16,-17 9 1 15,-18 22-1-15,-17 25-1 16,-18 0-3-16,-18 3-1 16,-6 19-3-16,-5-6-2 15,-6-16 1-15,-7 6 1 16,-4-6-1-16,11-35-1 15,6-15 1-15,-6 0-1 16,7-16-3-16,7-6 2 0,3-9-28 16,11-17-13-16,4 1-20 15,13-28-7-15,1 6-16 16,13-19-4-16,12-6-51 16</inkml:trace>
  <inkml:trace contextRef="#ctx0" brushRef="#br0" timeOffset="1998.457">8290 7178 368 0,'-10'10'137'0,"13"2"-106"0,15 10 15 0,-4-13-1 16,7 10-19-16,11 0-4 15,3 3-9-15,0 3-1 16,4 7-7-16,-3 11-1 0,-1 4 2 16,0 7-3-16,0-1 0 15,1-3 1-15,2-3 0 16,-2-3-7-16,-5-6 0 16,-2-10-50-16,-5 3-19 15,-6-6-112 1</inkml:trace>
  <inkml:trace contextRef="#ctx0" brushRef="#br0" timeOffset="2282.781">8985 7065 332 0,'-10'3'123'0,"10"16"-95"0,-4 25 27 16,1-19 5-16,-1 7-15 15,1 8-1-15,-1 11-10 16,-3 24-4-16,0 19-16 16,-4 3-2-16,1 19 1 0,-4 19-7 15,3-29-3-15,4-24-2 0,-11 62 1 16,4-31-1-16,-3 13-1 16,3-29-17-16,-1 22-6 15,5-25-33-15,10-6-12 16,0-19-35-16,14-22-14 15,-3-10-29 1</inkml:trace>
  <inkml:trace contextRef="#ctx0" brushRef="#br0" timeOffset="3333.043">10495 6604 160 0,'7'-22'63'0,"0"13"-49"0,0-4 22 16,-3 7 10-16,-1-3-13 15,1 3-1-15,-4-1 1 16,3 4 1-16,-3 3-18 16,0 3 4-16,-3 7 3 0,-4 5 5 0,-4 14 3 15,-6 8-3-15,-15 10-3 16,-14 0-7-16,-14 10-3 15,-7 15-7-15,-7 16 0 16,-14 3-5-16,-15-1 0 16,1 8 1-16,14 2 2 15,10-3 6-15,15-18 2 16,13-14-10-16,12-11-4 16,9-10-3-16,12-10 2 15,10-6 0-15,7-9 1 16,10 0 4-16,8-10 2 15,10-2 4-15,18-1 1 16,18 0-3-16,6 0 0 0,4 1-3 16,14-1 0-16,8 3-6 15,2 1 1-15,-6-1 2 16,-7 1 3-16,-1-4 0 16,-2 0 0-16,-8 4-3 15,-7-1-2-15,-11-3 1 16,-10-3 1-16,-7 7 1 15,-7-4 1-15,-11-3-5 16,-4 3-1-16,-3-2-48 16,-3-1-19-16,-4-3-64 15,0 3-26-15,-10-3 11 16</inkml:trace>
  <inkml:trace contextRef="#ctx0" brushRef="#br0" timeOffset="5332.298">11359 6905 252 0,'-14'-9'93'0,"11"3"-72"0,3 3 18 0,0 3 3 0,0 0-11 15,7 0-1-15,3 0-2 16,1 3 0-16,3 3-15 15,4 0 5-15,3 1 5 0,4-1-1 16,3-3-1-16,7 0 0 16,11 0-1-16,3 0-3 15,4 0 0-15,-3 1-9 16,-1-1-3-16,-7 3-1 16,-3-3 0-16,-3 0-2 15,-5-3 1-15,1 0-2 16,-4-3-1-16,0 0-2 15,-6 0 1-15,-5 3-21 16,-6 0-10-16,-8 3-35 16,-3 3-12-16,-3 4-47 0,6 2-20 15,4 4 29 1</inkml:trace>
  <inkml:trace contextRef="#ctx0" brushRef="#br0" timeOffset="5948.521">12174 6372 260 0,'-35'-28'99'0,"21"19"-77"0,0-1 22 0,7 1 5 0,0 0-13 15,3-1-1-15,1-6-11 16,6-6-5-16,8-6-11 15,14-3 6-15,10 3 5 0,11 12-4 16,3 3 0-16,4 13-1 16,0 10 4-16,0 9 5 15,0 9 6-15,-11 6-1 16,-10 1 1-16,-15-1-10 16,-13-2-1-16,-11 15-9 15,-11 3-3-15,-3 3-3 16,-4 1 0-16,1-7-2 15,-5 3 2-15,5-13-2 16,6-2-1-16,4-4 1 0,7 1-1 16,7-4-3-16,7 0 2 15,7 7 1-15,4 2 0 16,3 7 0-16,14 3 0 16,8 0 0-16,6 0 0 15,0-6 0-15,1 3 0 16,-8-10 0-16,-10 4 2 15,-11-4-1-15,-10-2 2 16,-11-1 0-16,-18-3 1 16,-10 10-5-16,-15-7 1 15,-2-2 0-15,-5-1 2 16,-3-3-1-16,-7 0 2 0,-10-3-4 16,3-3-2-16,3-7 2 15,4-2 0-15,11-7-6 16,10-3 0-16,7 6-24 15,18-6-48 1,14 0 4-16,25-6-27 16,21-4-4-16,7 1-49 15</inkml:trace>
  <inkml:trace contextRef="#ctx0" brushRef="#br0" timeOffset="6260.666">13589 6730 336 0,'11'-38'126'0,"-4"16"-98"0,-4-9 25 0,-3 15 5 16,0 7-15-16,-7-1-2 15,-3 10-15-15,-8 7-3 16,-7 15-14-16,1 9-3 0,-5 7-2 15,-2 9-5-15,-1 3 1 16,-7 16 0-16,-3 18 2 16,-1-2 1-16,1-7 1 15,0 3-7-15,-1-2 0 16,8-1-28-16,7-3-11 16,3-15-26-16,7-10-7 0,8-16-50 15,6-15-65 1,8-13 60-1</inkml:trace>
  <inkml:trace contextRef="#ctx0" brushRef="#br0" timeOffset="6485.513">13046 6423 320 0,'-14'-26'121'0,"14"30"-95"0,7 5 20 15,0 0 1-15,3 13-14 16,8 16-2-16,10 25-5 15,7-1 1-15,4 14-15 16,4 8-5-16,-1 17-2 0,0 5-3 0,4-2 1 16,4-10-4-16,2-6 0 15,1-13-19-15,0-12-9 16,-7-26-25-16,-4-18-11 16,-6-16-100-1</inkml:trace>
  <inkml:trace contextRef="#ctx0" brushRef="#br0" timeOffset="6700.017">13843 6996 404 0,'0'7'151'0,"11"-4"-118"0,6 3 5 0,-6-6-6 0,6 0-17 15,15-3-3-15,7-3-5 16,3-1-2-16,4 1-3 15,0-3-6-15,-7 9-2 0,-4-3-35 16,-3-4-13-16,-4 7-29 16,-3-3-11-16,0 3-45 15</inkml:trace>
  <inkml:trace contextRef="#ctx0" brushRef="#br0" timeOffset="7266.402">14333 6288 304 0,'-14'-25'115'0,"11"6"-89"0,6-9 10 0,1 12 0 15,-1 3-5-15,4-2 2 16,0-1-5-16,4-3 0 15,0 4-16-15,6 2 9 0,4 0 2 16,8 7-5-16,6 6-3 16,7 13 5-16,8 21 1 15,-5 10-2-15,1 16 1 16,-3 15 0-16,-8 25 0 16,-7 1 0-16,-7-7 0 15,-10-3-5-15,-11 6-1 0,-14 0-8 16,-18-6-2-1,-14-10 0-15,-7-12 0 16,4-9-2-16,3-10-2 0,7-12 1 16,4-7-1-16,7-12 0 15,7-6 0-15,6-13-5 16,8 0 1-16,7-10 2 16,11 4 1-16,14-4-2 15,13 4 2-15,12 0 1 16,6 3 2-16,1 3-3 15,-4 3 0-15,3 0 1 16,4 0 0-16,-3 0 4 16,-5-3 5-16,-2 0-14 0,-8 0-6 15,-10 0-8-15,-4-3-3 16,-7 0-21-16,-3 0-10 16,0 0-16-16,-4-4-7 15,0 1-14-15,0 0-6 16,0-3-52-1</inkml:trace>
  <inkml:trace contextRef="#ctx0" brushRef="#br0" timeOffset="7686.894">15162 6027 348 0,'0'-40'132'0,"18"24"-103"0,3-9 18 16,-10 16 4-16,-1-7-7 16,1 13 4-16,3 6-5 15,0 13 0-15,-3 27-23 0,-1 33 2 0,1 15 1 16,3 31-6-16,4 16-2 16,3 3-8-16,4 28-5 15,3-21-1-15,4-17-1 16,-1-15-14-16,-3-9-5 15,1-13-21-15,-8-16-10 16,-3-18-33-16,-8-19-14 16,1-13-90-1</inkml:trace>
  <inkml:trace contextRef="#ctx0" brushRef="#br0" timeOffset="8827.299">6608 8737 264 0,'-39'-19'101'0,"32"12"-78"0,0 1 13 16,3 3 2-16,4 3-7 15,0 0 2-15,7 3-8 16,7 3-3-16,7 1-12 15,8-1 5-15,13-3 2 0,29-6-1 16,24-10 3-16,14-5-6 16,36-7-3-16,3-4-3 15,28 1 0-15,1 9 0 16,-11 10 3-16,-1 6-1 16,-9 3 0-16,-22 6-5 0,-18 3-1 15,-10 1-3-15,-14 2-1 16,-11-2 1-1,-11-1 2-15,-17-6-6 0,-10 4 1 16,-12-4-32-16,-10-3-14 16,-13-3-39-16,-16 3-15 15,-9-7-46 1</inkml:trace>
  <inkml:trace contextRef="#ctx0" brushRef="#br0" timeOffset="9143.052">6586 9408 296 0,'-53'3'110'0,"46"3"-86"0,4 3 18 0,6-6 1 0,8 7-10 15,3 6 0-15,11-4-3 16,3 1-1-16,11-7-16 16,17-6-1-16,25-6 1 0,1-4-5 15,2-2-2-15,8-1-3 16,3-3-3-16,-3 13 1 0,-11-3-1 16,-10 6-31-16,-8 0-14 15,-10 0-48-15,-7-9-18 16,-7 6-32-1</inkml:trace>
  <inkml:trace contextRef="#ctx0" brushRef="#br0" timeOffset="9443.47">7497 8900 296 0,'-32'-4'110'0,"32"8"-86"0,7 2 27 0,0-3 5 15,7 3-13-15,11 4-2 16,3-7-10-16,7 3-5 16,8-6-14-16,13 0 1 0,7 6 3 0,1 13-2 15,-8 19 2-15,-6 9 0 16,-11 19-1-16,-11 12-7 16,-14 19-3-16,-7 7-3 15,-7-10 1-15,-4 3 0 16,-3 10 1-16,0-10-11 15,4-13-3-15,3-15-44 16,3-12-19-16,4-10-53 16,4-16-20-16,0-18 0 15</inkml:trace>
  <inkml:trace contextRef="#ctx0" brushRef="#br0" timeOffset="10118.831">11966 8235 280 0,'-14'19'107'0,"11"-19"-83"0,-1 6 17 0,4-6 2 16,0 0-10-16,0-6-2 16,7 3 0-16,0-7 0 15,7 1-16-15,15-1 2 0,16 1 3 16,19-7-7-16,10-3-2 15,11-3-4-15,24 4-2 16,11-1-3-16,-11 9 1 16,-3 1-2-16,-4 6-1 15,-10 6-2-15,-18 6 1 16,-17 1-39-16,-22 15-15 0,-17-3-44 16,-15 3-17-16,-10-3-24 15</inkml:trace>
  <inkml:trace contextRef="#ctx0" brushRef="#br0" timeOffset="10358.928">11966 8743 300 0,'-53'22'112'0,"50"-13"-87"0,3 7 15 15,7-13 1-15,7 6-8 0,7-5 3 16,14-1-7-1,15-3-1-15,13-7-15 16,8-2-1-16,-4 0-1 0,0-1-6 0,3 1-3 16,-6-1-1-16,-1 7 1 15,-13 0-23-15,-11 0-8 16,-8 0-37-16,-6 0-13 16,-4 3-77-1</inkml:trace>
  <inkml:trace contextRef="#ctx0" brushRef="#br0" timeOffset="10643.836">12644 8269 340 0,'-22'0'126'0,"22"3"-98"0,0 16 19 16,7-9 0-16,8 9-12 15,6 2-3 1,10 8-7-16,5-1-4 0,3-3-11 15,3-6 5-15,0-4 2 0,4 1-1 16,0 6 1-16,-7 6-5 16,-11 10-2-16,-10 6-6 15,-18 0-1-15,-11 12-3 16,0 4-1-16,-3 2-1 16,4 1-2-16,-1-13-35 15,8-9-14-15,3-10-35 16,10-12-12-16,15-16-68 15</inkml:trace>
  <inkml:trace contextRef="#ctx0" brushRef="#br0" timeOffset="11155.296">14157 7968 296 0,'-25'-15'112'0,"29"5"-87"0,10-2 9 15,0 5-1-15,7-2-4 16,7 3 3-16,4-1 7 15,0 1 2-15,7 3-21 16,10-3 10-16,15 3 5 0,6-4-11 0,4-2-3 16,4 6-12-16,7-3-4 15,6-4-1-15,-3 1 0 16,-3 3-5-16,-18 2-1 16,-7 1-10-16,-10 3-3 15,-8 0-23-15,-7 3-10 16,-7 1-26-16,-10 2-11 15,-4 9-80 1</inkml:trace>
  <inkml:trace contextRef="#ctx0" brushRef="#br0" timeOffset="11441.178">14358 8263 324 0,'-39'25'121'0,"39"-9"-95"0,0 3 16 16,4-10 1-16,3 4-4 15,0-1 4-15,3 1-11 16,8-4-4-16,7 0-16 16,14 1 1-16,14-10 3 0,3 0-8 15,4-3-2-15,-7-4-4 16,-7 7-2-16,-4-3-15 0,-7 3-7 15,-6 0-36-15,-5 0-12 16,-3 0-46-16,8 3-82 31</inkml:trace>
  <inkml:trace contextRef="#ctx0" brushRef="#br0" timeOffset="11740.562">14937 8012 380 0,'-7'22'143'0,"7"3"-112"0,3 25 12 0,4-21-2 16,4-4-3-16,3 0 2 0,14 0-9 16,7-3-4-16,8-3-15 15,3-10 1-15,-1 7 1 0,1-7-1 16,-7 4 2-16,-7 2-2 15,-11 14 2-15,-14 14-6 16,-10 23-1-16,-8 0-4 16,-7 0-3-16,1-3-3 15,-1-7-1-15,7-6-20 16,4-12-8-16,4-4-44 16,6-8-18-16,8-8-115 15</inkml:trace>
  <inkml:trace contextRef="#ctx0" brushRef="#br0" timeOffset="12611.098">8012 11543 260 0,'-18'-19'99'0,"21"22"-77"0,1 3 20 15,3 1 3-15,4 5-6 16,3 10 0-16,3 10-11 16,8 5-5-16,3 16-13 15,8 13 2-15,9 10 2 0,8-4-3 16,7-3-1-16,0-4-2 15,-3 1 0-15,-4 0-7 16,-18-16 0-16,-7-12 1 16,0 15 1-16,-3-12-4 0,-4 0 1 15,-3-10-35-15,-8-3-17 16,1-3-46-16,-4-12-18 16,0 6-18-1</inkml:trace>
  <inkml:trace contextRef="#ctx0" brushRef="#br0" timeOffset="12956.126">8823 11377 280 0,'7'-19'107'0,"0"9"-83"0,4 1 21 0,-4 9 5 15,0 9-12-15,0 10 0 0,0 19-6 16,-4 15 0-16,-6 13-18 16,-8 34-1-16,-3 19-2 0,-10 13-6 15,-1-3-3-15,7-29-1 16,-14 60 1-16,8-38-1 16,-15 48 2-16,7-39-2 15,-10 45-1-15,10-41 1 16,0-4-1-16,8-27-3 15,6-10 2-15,4-19-8 16,7-12-2-16,0-16-38 16,7-22-18-16,0-6-42 0,7-22-17 15,0-4 3 1</inkml:trace>
  <inkml:trace contextRef="#ctx0" brushRef="#br0" timeOffset="13617.238">9948 11154 248 0,'-21'-9'93'0,"11"5"-72"0,3-2 22 16,3 3 6-16,0-3-11 15,1-4-2-15,-1 1-5 16,4 6 0-16,7-3-17 16,8 12 5-16,13 6 4 0,0 26 3 0,4 12 4 15,14 35-3-15,21 15 1 16,10 22-16-16,4 20-5 16,1-11 0-16,-1-5 2 15,3-7 7-15,-2-9 4 16,-12-13-4-16,-10-13-1 15,-11-18-7-15,-10-9 0 16,-7-10-5-16,-7-13 0 16,-8 1 3-16,-3-10 1 15,-3-3-3-15,-7 0-3 16,-8-10 2-16,-10 4 0 16,-11-7 1-16,-10-6 0 15,-14 4-2-15,-4-7-2 16,-7 0-2-16,-14-7 1 15,-18-2 3-15,-7-4 1 0,4 4-4 16,-7 3 1-16,-11 12-5 16,3 3-1-16,11 4-8 15,22 6-2-15,17-10-22 16,18-2-8-16,17-11-42 16,21-8-17-16,26-16-87 15</inkml:trace>
  <inkml:trace contextRef="#ctx0" brushRef="#br0" timeOffset="14850.515">11797 11079 248 0,'-18'-3'93'0,"11"3"-72"0,-3 0 20 15,6 0 7-15,1-4-15 16,-1-2-4-16,1 0-3 16,-1-7-2-16,11-2-13 15,7-7-2-15,11-6 1 0,10-1 0 0,7 7 4 16,8 0-1-16,13 7 0 16,11 5-1-16,-3 10 0 15,-8 10 0 1,-10 5 2-16,-10 11 4 0,-12 2 3 15,-13 0-2-15,-14 10-2 16,-15-1-7-16,-10-5-4 16,-11 5-3-16,0-9 0 15,1-6-2-15,6-3-1 16,4-3-2-16,7-4-1 16,7-2-1-16,14-1 3 15,10 4-2-15,12-1-1 16,6 7 3-16,4 6 2 15,-1 3 0-15,1 1-1 0,0 8 1 16,0 1-1-16,-4-1 2 16,-10-2 1-16,-11-4 7 15,-7 1 4-15,-11-1-5 16,-6 0-1-16,-15 1-4 16,-14-4-1-1,15-6-1-15,-36 0 1 0,-4 3-2 16,4-6-1-16,7-7 1 15,4-9-1-15,7-3-16 16,3-6-4-16,7 0-23 16,11-4-10-16,7 1-23 15,7 0-10-15,3-1-55 16,11 7-55-16,0 6 75 16</inkml:trace>
  <inkml:trace contextRef="#ctx0" brushRef="#br0" timeOffset="15238.061">11388 12048 264 0,'-11'3'101'0,"22"-6"-78"0,6-7 13 0,-3 4 0 0,4 3 3 16,3-3 3-16,11 6 2 15,14-4 0-15,10 4-24 16,8 0 4-16,3 0 0 0,3 4-1 16,15 2-2-16,14 0-9 15,3 0-3-15,-7 1-5 16,11 2-1-16,4 0-1 15,-1 1 1-15,-14-4 0 16,-14 0 1-16,-7-6-5 16,-7-3 1-16,-7-3-27 15,-10 0-9-15,-11-4-26 16,-11 1-9-16,-11 3-72 16,-9 9-68-16,-8 3 76 15</inkml:trace>
  <inkml:trace contextRef="#ctx0" brushRef="#br0" timeOffset="15643.305">11571 12270 288 0,'-32'0'107'0,"36"-6"-83"0,10 6 19 0,0-3 3 16,14-3-7-16,15 6 2 16,10 0-6-16,7 0-1 0,3 0-19 15,15 0 4-15,10 6 4 0,4-3-3 16,-8 6 0-16,-10 1-7 16,-10 5 0-1,-15 4-2-15,-6 9 1 0,-12 13-2 16,-13 6-1-16,-11 7-3 15,-7 2-1-15,-4 13-3 16,-6 9-2-16,-4-2 1 16,-4-1 1-16,1-9-3 15,-1-7 0-15,0-9-6 16,1-2 0-16,-1-8-24 0,0-2-9 16,4-10-15-1,4 0-5-15,-1-9-23 0,4-13-10 16,7-6-58-1</inkml:trace>
  <inkml:trace contextRef="#ctx0" brushRef="#br0" timeOffset="15988.824">13737 11261 288 0,'4'0'110'0,"-4"6"-86"0,-11 10 20 16,4-1 2-16,-14 23-4 16,-4 15-1-16,-7 10-11 15,-6 6-6-15,2 9-14 16,1 19-2-16,0 4 2 0,0-1-4 15,-1-3-1-15,1 7-5 16,3-1 0-16,4-9 0 16,3-12 0-16,4-13-3 15,7-13 0-15,3-9-38 16,4-12-17-16,0-10-31 16,7-13-9-16,0-18-36 15</inkml:trace>
  <inkml:trace contextRef="#ctx0" brushRef="#br0" timeOffset="16243.961">13240 11173 384 0,'-7'-19'145'0,"14"19"-112"0,10 6 12 0,-6 1 0 15,7 8-17-15,3 13-4 16,0 19-9-16,4 22-5 15,-4 10-5-15,0 5 1 0,0 26 0 16,4 13 0-16,3-7-1 16,4 9-3-16,3 0 1 15,7-12-13-15,1-19-6 0,-1-18-24 16,-7-11-10-16,4-18-20 16,-7-15-9-1,0-7-78-15</inkml:trace>
  <inkml:trace contextRef="#ctx0" brushRef="#br0" timeOffset="16951.648">14446 11276 240 0,'0'-53'90'0,"0"40"-70"0,4-9 21 0,-1 13 7 16,1 3-13-16,-1 0-2 16,4 6 0-16,0 6 2 15,4 9-19-15,0-2 4 0,6 47 3 16,1 15-3-16,0 3 0 16,-4 1-13-16,0 18-5 15,0 16-1-15,-4-13 1 16,1-6-1-16,-4-6 2 15,-3 3-2-15,-4-13-1 16,0-12-30-16,-4-16-13 16,-3-15-29-16,-7-13-10 15,0-16-66-15</inkml:trace>
  <inkml:trace contextRef="#ctx0" brushRef="#br0" timeOffset="17174.683">14182 11844 284 0,'-21'-25'107'0,"24"18"-83"0,11-5 13 16,0 6 1-16,11-1-13 16,7-2-3-16,10 0-1 15,18-7 1-15,14 3-12 16,4-2-1-16,-4 5-2 0,-7 1-3 16,-4 6-3-16,-6 3 0 15,-8 3 1-15,-3 0-19 16,-7 0-8-16,-7 0-23 15,-4 0-9-15,4 1-69 16,-4-1-47-16,-4-3 74 16</inkml:trace>
  <inkml:trace contextRef="#ctx0" brushRef="#br0" timeOffset="17820.272">15169 10853 260 0,'-10'-25'99'0,"6"25"-77"15,1-3 26-15,3 3 10 0,0 0-20 16,0 0-4-16,7-7-5 15,7 7 1-15,4-6-16 16,3 0 5-16,7-3 2 0,4-1 0 16,7 1-1-16,6 2 3 15,-2 7 0-15,-4 7-4 16,-8 5 1-16,-17 10-2 16,-14 13 0-16,-14 15-7 15,-10-3-2-15,-5 0-5 16,1-3-1-16,0-3-1 15,0-4 1-15,3-2-4 16,4-4 0-16,7 0-1 0,7 1 0 16,7 2 2-16,7 4 2 15,3-4-3-15,8 7-2 16,3 0-1-16,7-7 3 16,11 4 2-16,7 0 2 15,3-4-4-15,1 1 1 16,-8 12 0-16,-3 6 2 15,-7 7 5-15,-8 2 6 16,-9 1-3-16,-8-10 0 16,-11-6-2-16,-14-3 2 15,-13-6-5-15,-12-4-1 16,-10 4-2-16,0-4-2 16,-6-2 3-16,-9-4 0 15,-6-6-1-15,4 3-2 16,3-12-6-16,10-10-4 0,8-6-27 15,14-4-14-15,10-5-28 16,7-1-13-16,18-2-46 16,18 5-17-16,0 10 14 15</inkml:trace>
  <inkml:trace contextRef="#ctx0" brushRef="#br0" timeOffset="19368.722">10319 15221 244 0,'-4'59'90'16,"4"-27"-70"-16,0 21 15 0,0-50 0 0,0 16 2 16,0-3 4-16,-3 2-2 15,-1-2-2-15,-3-3-20 16,0-1 12-16,-4-9 7 0,4 7-8 16,0-13-4-16,0-4-11 15,4-12-6-15,-1 1 4 16,11-36 5-16,-3 10-10 15,13-34-4-15,-2 22 3 16,9-60 1-16,12-25-5 16,-1-7 0-16,0 16-1 0,-3 26 0 15,-7 24 0-15,-4 35 0 16,-4 28 2-16,-6 32 3 16,-4 18 0-16,-3 13 2 15,-1 19-4-15,-3-3-2 16,0-13-3-16,0 18 1 15,0-11-1-15,4 2 0 16,-1-3 2-16,8-9 2 16,-4-9-3-16,17-16 0 15,-2-4 1-15,16-15 0 16,-2 0 0-16,10-22 0 16,-8 10 0-16,5-13 0 15,-12 12 0-15,1 10 0 16,-7 0 0-16,-4 28 0 15,-3-6-3-15,-8 44 2 0,-3-16-10 16,-7 34-3-16,0-18-4 16,0 3-2-16,0-16-10 15,4 3-6-15,-4-12-19 16,7-16-5-16,-4-3-28 16,8-19-11-16,-4 7-27 15</inkml:trace>
  <inkml:trace contextRef="#ctx0" brushRef="#br0" timeOffset="19623.638">11240 14619 388 0,'-15'12'145'0,"15"-12"-112"0,11 3 8 0,0-3-3 16,6 0-13-16,8 0-2 15,3 0-9-15,4 0-4 16,3 0-5-16,4 0-4 0,0 4 2 16,-4-1-18-16,0 6-6 15,-6 4-63-15,-5-1-27 16</inkml:trace>
  <inkml:trace contextRef="#ctx0" brushRef="#br0" timeOffset="19834.8">11349 15029 312 0,'-18'13'115'0,"18"-13"-89"0,25 0 12 15,-22 0 1-15,19-9-12 16,9-7-3-16,-2 3-12 15,-5 1-3-15,12-7-5 16,9 0-5-16,-2 7 0 0,-1-1-26 16,-3 4-11-16,-4 2-58 15,0-2-26-15,-3-4 2 16</inkml:trace>
  <inkml:trace contextRef="#ctx0" brushRef="#br0" timeOffset="20462.357">11994 14042 308 0,'-10'-3'115'0,"10"0"-89"0,3 6 12 15,-3-3 1-15,4-7-6 16,3 1 3-16,4-3-5 16,6-1-1-16,8-2-17 15,7-1 3-15,6 1 4 0,1 2 0 16,0 10 0-16,-7 0-4 15,-7 10-2-15,-11 2-4 16,-7 4 1-16,-14 0-4 16,-4 2-2-16,-7-2-2 15,1 3 0-15,-4 0 0 0,3-1 1 16,4-2-5 0,3 3-1-16,4-3 1 15,7 2 0-15,11 1-2 0,6 0 2 16,12 6 1-16,6-6 0 15,4 0-3-15,0 0 2 16,-1-4 1-16,1 4 0 16,-4 0 0-16,1 6 2 15,-12-3 5-15,-6 0 6 16,-7-3-3-16,-11 0 2 16,-7-1-5-16,-4 7-2 15,-10-6-5-15,-4 0 0 16,-10 0 0-16,-4-3 2 15,0 2-3-15,4-8-2 0,3-1-29 16,8 1-12-16,6-4-28 16,7-3-12-16,4-3-37 15,7 3-13-15,0 7-4 32</inkml:trace>
  <inkml:trace contextRef="#ctx0" brushRef="#br0" timeOffset="20792.408">11938 14879 340 0,'-14'16'129'0,"17"-16"-100"0,4 6 4 0,-3-6-2 15,3 0-3-15,4 0 3 16,6 0 1-16,8 0 2 16,14-3-18-16,10-4 6 0,11-5 2 15,0-4-8-15,0 1-2 16,0 5-8-16,0-2-2 16,0 2-2-16,0 1-2 15,-7-1-6-15,-7 1-4 16,-4 0-41-16,-7-4-18 15,-6 4-36-15,-12 6-12 0,-10 6-32 16</inkml:trace>
  <inkml:trace contextRef="#ctx0" brushRef="#br0" timeOffset="21122.493">12072 14964 392 0,'4'28'148'0,"10"-9"-115"0,14 3 13 15,-14-16-1-15,14 3-15 16,8-2-2-16,6-4-5 16,4-6 0-16,0-4-13 15,7 1 3-15,-1 0 3 0,5 6-4 0,-11 6 1 16,-11 10-6-16,-10 15 1 15,-11 25-5-15,-14-5-2 16,0-7 2-16,-11 12 0 16,4-12-1-16,-7 15-2 15,3-12-17-15,4 1-6 16,0-11-33-16,7-9-14 16,0-6-29-16,14-15-11 15,1-4-51 1</inkml:trace>
  <inkml:trace contextRef="#ctx0" brushRef="#br0" timeOffset="21919.473">13801 13872 292 0,'-14'-47'110'0,"14"47"-86"0,-4 0-6 0,8 16 60 16,-1 12-26-16,4 10-9 16,4 6-8-16,-1 15-22 15,1 17 5-15,-1 21 5 0,-2 9-1 16,-1 14-1-16,0 5-9 15,-4-34-5-15,1-16-2 16,-1 10 1-16,1-16 1 16,3 6 1-16,0-15-4 15,11-7-1-15,-4-9-3 16,21-13-1-16,-7 1 1 16,22-17 2-16,-12-2-1 15,8-16 2-15,-7 0-2 16,0-19 2-16,-7 6 4 0,-4-28 4 15,-4 13-6-15,-9-35-1 16,-8-9 0-16,-18 2 0 16,-24 8-2-16,-18 8 1 15,-7 13-4-15,3 13 0 16,1 15-4-16,3 10 1 16,11 6-11-16,10 3-6 15,11 3-17-15,14 4-6 16,10-4-15-16,15-3-3 15,17-3-12-15,15-3-4 16,10 3-66 0</inkml:trace>
  <inkml:trace contextRef="#ctx0" brushRef="#br0" timeOffset="22160.092">14545 14098 360 0,'-42'3'134'0,"31"0"-104"0,-7 7 23 15,15-10 1-15,3 3-20 16,3-3-7-16,8 0-12 16,10-3-5-16,7 0-5 15,8-4-4-15,-1 4 0 0,-3 3-23 0,0 3-10 16,-8 7-64-16,1 15-25 15,-15 6-36 1</inkml:trace>
  <inkml:trace contextRef="#ctx0" brushRef="#br0" timeOffset="22340.232">14616 14587 400 0,'14'-3'148'0,"7"-6"-115"0,18-7-5 0,-22 7-8 15,12-7-16-15,-1 0-2 16,0 1-6-16,-3 2-2 16,-1 4 3-16,-2-1-23 0,-1 1-8 0,0 6-28 15,0-3-14-15,7-7-61 16</inkml:trace>
  <inkml:trace contextRef="#ctx0" brushRef="#br0" timeOffset="22879.447">15088 13907 352 0,'-24'-13'132'0,"31"1"-103"0,7-7 12 0,0 7-3 15,7-4-15-15,7-3-3 16,4 6 13-16,0 4 5 16,0 3-19-16,3 6 9 0,0 19 5 15,-3 6-6-15,-7 6-1 16,-11 7-11-16,-11-7-4 16,-6 10-2-16,-4-7-1 15,-4 1-4-15,0-10-3 16,1 3 0-16,3-6-1 15,3 0-3-15,4 0 0 16,4 0 2-16,10 3 2 16,11 6-2-16,13 7-2 15,12 3 2-15,6-1 0 0,-3 1 1 16,0 0 2 0,-4-3-1-16,-3-7 2 0,-10-3 7 15,-8 0 3-15,-7-6 2 16,-14 7 1-16,-7-1-6 15,-11 3-2-15,-13 7-4 16,-19 3-1-16,-17 2-3 16,-7-2-1-16,4-3-1 15,6-10 0-15,8-3-7 16,7-9-4-16,10-1-26 16,7-11-10-16,11-8-61 15,11-11-24-15,13-1-67 16</inkml:trace>
  <inkml:trace contextRef="#ctx0" brushRef="#br0" timeOffset="25387.2">24126 7959 200 0,'-3'0'74'16,"-1"3"-58"-16,1 0 14 0,-1-3 1 0,1 3-1 15,-4 0 4-15,0 4-3 16,-4-1-1-16,1 3-17 16,-1 7 5-16,4-3 3 0,0-4-9 15,3 4-2-15,1-1-4 16,6 1 1-16,1-4-2 16,6-6 2-16,5-3 2 15,-1-9 2-15,0-4 1 16,0-2 2-16,-4-7 4 15,-2 3 3-15,-5-3 0 16,-6 3-1-16,-5 0-6 0,-2 0-1 16,-4 4-6-16,-4-1 1 15,1 0-5-15,-1 7 0 16,0 0 1-16,1 15 0 16,-1 3-5-16,4 4 1 15,3 12 0-15,1 3 2 16,3 3-3-16,3 1-2 15,4-4 6-15,7-3 3 16,4-6-1-16,3-10 0 16,7-6-3-16,7-9 1 15,4-6 0-15,3-7 3 16,-3-3-1-16,-4-3 0 16,-3-3-1-16,-4 3 2 15,-7-4 1-15,-7 4 1 0,-7-3-4 16,-10 6-1-16,-8-3-1 15,-7 0 1-15,-3 3 0 16,0 9 1-16,0 4-2 16,-1 18 1-16,5 7-2 15,-1 6-1-15,4 6 1 16,3 13-1-16,8 9-3 16,6 3 2-16,4-2-1 15,4-1 0-15,6-13 2 16,8 1 2-16,7-10-3 15,3-9 0-15,7-10 3 16,0-2 3-16,1-10 0 16,-5-10 0-16,-2-9-3 0,-5-12 1 15,-6-4-2-15,-4 0 2 16,-10-2-2 0,-8 8-1-16,-7-2 1 0,-10-1 1 15,-7 1-1-15,-7 12-1 16,0 3 3-16,-1 10 0 15,5 9-1-15,-1 9-2 16,0 13-2-16,4 12 1 16,7 14 1-16,3 2 0 15,7 0-3-15,8-6 2 16,6-3 1-16,8-7 0 16,7-6 0-16,10-6 2 15,7-6-1-15,4-7-1 0,3-9 1 16,1-9 1-16,-5-4 1 15,-2-15 3-15,-8-10-3 16,-7-9-2-16,-7 4 0 16,-10-1 1-16,-8 3-1 15,-10 3-1-15,-11 4 1 16,-6 2 1-16,-8 10-1 16,0 7 2-16,4 9-2 15,3 12-1-15,0 9 1 16,4 14-1-16,3 11 0 15,4 11 0-15,7-4-3 16,11 3 2-16,3 6 1 16,10-15 0-16,11-10-3 0,18-12 2 15,10-9 1-15,4-14 2 16,-3-11-1-16,-4-20 2 16,-4-21-2-16,-7 6 2 15,-10-7 0-15,-11 7 1 16,-10 0-2-16,-15-3-2 15,-14 6 1-15,-14-4 1 16,-6 23 3-16,-5 12 2 16,4 20-3-16,4 8-3 15,7 16 0-15,3 10-1 16,11 3-3-16,7 3 2 16,7 0 1-16,10-4 0 15,11-5-3-15,15-10 2 16,6-13 1-16,7-8 0 0,0-14 0 15,-3-12 2-15,-3-6-1 16,-8 3 2-16,-7-6-2 16,-7-4 2-16,-10 1-2 15,-11-7 2-15,-11-9-2 16,-10-1-1-16,-8 14 3 16,-6 21 2-16,0 22-2 15,6 16-2-15,5 10 0 16,6 5-1-16,4 10 2 15,7-6 1-15,7 6-6 16,7-9 0-16,7-7 1 16,14-12 3-16,11-13-2 0,6-12-2 15,5-10 4 1,-4-6 1-16,-1-3 0 16,-6-3 1-16,-7 0-2 0,-11 3-1 15,-7 3 3-15,-11 6 0 16,-10 10-1-16,-10 9 1 15,-12 10-2-15,-2 9 2 16,2 3-2-16,8 3 2 16,7-3-7-16,7-3 1 15,10-6-1-15,8-13-1 16,10-10-12-16,0-2-6 16,4 0-30-16,-4-1-11 15,0 1-38-15,0-4-15 0,-3 4-74 16</inkml:trace>
  <inkml:trace contextRef="#ctx0" brushRef="#br0" timeOffset="34348.969">29115 5940 188 0,'-4'0'71'0,"4"0"-55"0,4 0 2 15,-4 0-3-15,0 0-6 16,0 0 2-16,0 0 5 16,0 0 4-16,-4 0-10 0,1 0 8 0,-4 0 2 15,3 0 1-15,-3 6-1 16,0-3-6-16,0 3-4 15,3-3-3-15,4 4 0 16,0-4-2-16,4 0 2 16,-1 0-2-16,5-3 2 15,-1 0-2-15,0 0 0 16,0 0 1-16,0-6 3 16,0 3 2-16,0-7 3 15,0 4-1-15,-4-6 2 16,1-4-6-16,-4 3-1 15,0 1 0-15,-7 2 0 0,0-2 0 16,-11 12 2-16,1 0-3 16,-12 9 1-16,5-3-3 15,-5 10 2-15,-9 6 0 16,6 0 1-16,7 9-2 16,11-2-1-16,7-1-3 15,11-12-2-15,-1-4-2 16,18 4 1-16,-3-7 1 15,10-6 0-15,-7 0 0 16,8-9 2-16,-5 0 1 16,1-13 1-16,-4 10-5 15,0-13 1-15,-3 6 2 16,-8-6 1-16,1 3 1 16,-11-3 2-16,0 7-3 0,-7-4 0 15,0 9-1-15,-14 4 1 16,3 0-2-16,-14 9 2 15,-10 10 0-15,7-1 1 16,7 1 0-16,6 5 2 16,12 1-3-16,10-6 0 15,0-1-1-15,17 1-2 16,1-4 1-16,10 1 1 16,-3-4-3-16,7-6 0 15,-4 0 1-15,4-9 2 16,-4-1 1-16,4-5 1 15,-8 2-2-15,-2-3-2 16,-5-3 1-16,-10 7-1 16,-3-4-3-16,-11 1 2 15,3-1 1-15,-13 6 2 0,2 1-3 16,-9 9 0-16,3 0 3 16,-15 6 1-16,8 1-4 15,-4 5 1-15,-6 4-2 16,16 0 0-16,5-4 2 15,13 4 2-15,1-4-1 16,17 4 2-16,-4-3-2 16,15-1-1-16,-4-3 1 15,7-5-1-15,-3-1 0 16,3-10 2-16,-3 4-1 16,3-9-1-16,-7 2 1 0,-6-5 1 15,-1 2 1-15,-14-3 1 16,0 4-5-16,-11-4-1 15,4 7 3-15,-18-1 3 16,8 4-1 0,-19 6-2-16,5 0-3 0,-12 6 1 15,-6 10 1-15,17-3 0 16,7-4 2-16,11 7 1 16,7 6-4-16,11-7-1 15,-1-2 1-15,22 3 0 16,-4-4 1-16,11-2 2 15,-4-7-1-15,4-3 2 16,-4 0-2-16,0-10-1 16,-3 1 1-16,-7-7-1 0,-4 4 2 15,-7-4 1-15,-4 3-1 16,-6-2 1-16,-1-1-4 16,-13 7 0-16,3-1 1 15,-22 7 0-15,8-3-3 16,-14 15 2-16,-11 7 1 15,7 3 0-15,7 6 0 16,11 3 0-16,7 0 0 16,17 7 0-16,18-7 0 15,4-9 0-15,-4-4 0 16,18-2 0-16,-4-4 0 16,7-9 2-16,-6 0-1 15,2-12 2-15,-6 2-2 0,0-11 2 16,-4 2-2-16,-7-10 2 15,-3 11 0-15,-11-11 1 16,0 4-2-16,-14 0 1 16,-1 3 0-16,-20 7 1 15,-18 12 0-15,0 6 0 16,7 6-2-16,8 0 1 16,2 13-4-16,19 0 0 15,10 3 1-15,14 1 0 16,17-5 0-16,-2 1 2 15,-5-6-3-15,15 0 0 16,-4-4 1-16,4-9 0 16,-4 1 0-16,0-17 0 15,-3 4 0-15,-4-13 2 16,-3 3 1-16,-8-3 1 0,1 3-2 16,-11-3 1-16,0 7-2 15,-18 2 2-15,4 0-2 16,-14 7-1-16,7 3 1 15,0 3 1-15,3 0-3 16,4 3-2-16,3 0-12 16,8 0-2-16,3 1-30 15,3-1-9-15,1 0-24 16,-1 0-10-16,1-3-88 16</inkml:trace>
  <inkml:trace contextRef="#ctx0" brushRef="#br0" timeOffset="41029.349">19099 9956 172 0,'-10'13'66'0,"6"-1"-52"0,-6 10 6 0,6-9-3 16,1 2-6-16,-4 1-1 15,3 3-2-15,1 0 0 16,-5 3-4-16,5-7 2 0,-1 1 3 16,4 0-1-16,0-4 3 15,7-5-2-15,1 2 0 16,6-9-1-16,3-9 2 16,4 2-3-16,1-12 1 15,-1-6-3-15,0-12 0 16,0-1-3-16,-7 4 1 15,-3-1-2-15,-11 7 2 16,-4 0-4-16,-3 12 0 16,-3 0 3-16,-4 7 1 15,-4 3-1-15,0 9-2 0,-3 6 1 16,0 13 1-16,0 10-1 16,-4 5 2-16,4 1 2 15,3-7 2-15,8 4-1 16,6-10-1-16,8-3 1 15,6-10 1-15,4-6-1 16,8-9-1-16,2-9-1 16,4-13 0-16,8-16 0 15,-1 0 2-15,-3 0-1 16,-4-2 2-16,-7 8-4 16,-10 1 0-16,-11 2-1 0,-7 4-2 15,-7 3 1-15,-4 12 1 16,-3 1-1-16,-4 9 2 15,0 9-2 1,-3 10-1-16,-4 9-2 0,1 25 1 16,2 6 3-16,8 10 3 15,7-9-2-15,11-7 0 16,6-9-1-16,11-10 1 16,4-9 0-16,7-10 1 15,-1-5 0-15,5-14 2 16,2-2 1-16,1-7 1 15,-4-12-4-15,-3-10-1 16,-7-5-1-16,-8 2 1 16,-6 0-2-16,-8 3 2 0,-6 4-2 15,-8 3 2-15,0 2-4 16,-6 7 0-16,-5 7-1 16,1 5 0-16,-4 17 2 15,-3 5 2-15,0 23-1 16,3 15-1-1,7 0 1-15,8 6-1 0,10-9-3 16,7-6 2-16,10-9 1 16,11-11 0-16,8-8 4 15,2-10 5-15,1-6-3 16,0-10 2-16,3-8-3 16,-3-11 2-16,-4-5-4 15,-7-4 0-15,-10 3-1 16,-8 1-2-16,-6 5 1 0,-4 4 1 15,0 6-1-15,-11 3-1 16,-3 4 1-16,-4 15-1 16,-3 6 0-16,0 13 0 15,0 18 0-15,-1 13 0 16,5 4-3-16,6-4 2 16,11-6 1-16,7-7 0 15,7-8 0-15,7-7 2 16,7-13-3-16,4-9 0 15,3-3 3-15,1-10 3 16,-1-12 0-16,-4-9 0 16,-2-7-3-16,-8 0-2 15,-7 4 1-15,-7-1 1 0,-4 10 1 16,-3 12 1-16,-3 4-5 16,-5 12-1-16,-2 12 1 15,-4 13 2-15,3 16-2 16,0 0 0-16,4-7 1 15,7 4 0-15,4-10-3 16,6-3 2-16,4-9 1 16,4-7 0-16,7-6 2 15,-1-9 1-15,4-10-1 16,0-9 1-16,1-9 0 16,-1-4 1-16,-7 4 0 15,-7-1 0-15,-7 7 2 16,-7 9 1-16,-4 10-1 0,-3 9-1 15,0 19-6 1,-4 6 1-16,4 3-2 0,0-3 0 16,7-3 2-16,4-6 0 15,3-1 0-15,3-5 0 16,4-7 0-16,0 3 2 16,0-3-14-16,4 0-7 15,-4 0-37-15,0 4-13 16,0-1-77-1,4-3-60-15,-1-6 84 16</inkml:trace>
  <inkml:trace contextRef="#ctx0" brushRef="#br0" timeOffset="45397.854">19565 9825 168 0,'-53'15'66'0,"7"-9"-52"0,-42 10 8 0,46-3-1 15,-18 9-5-15,-21 9 1 0,-22 7-1 16,1-1 0-16,7 4-8 16,-4-3-3-16,-3-1-1 0,6-2-2 15,12-7-2-15,6 0 3 16,8 0 2-16,6-6-2 16,4-3-2-16,7-3 2 15,11-4 0-15,14-5 10 16,14-4 3-16,14-3-7 15,21-10-5-15,28-8-3 16,36-11-1-16,14-11-3 16,35-11 0-16,17-5 2 15,29-10 0-15,7 10 1 16,0-4 2-16,7 10-3 0,-24 0 0 16,-19 6 1-16,-41 13 2 15,-22 5-1-15,4 1-1 16,-15 7 1-16,-20 2-1 15,-12 3 6-15,-20 7 6 16,-4 0-2-16,-28 9 2 16,-17 3-5-16,-15 10-2 15,-32 3 0-15,-31 12-1 16,-15 0-5-16,-38 10 1 16,-11 19 0-16,-35 15 2 15,0 3 8-15,-17 1 5 16,16-4-3-16,15-3-2 15,11-3-5-15,28-6-4 16,32-10 0-16,24-12 1 16,25-13-1-16,21-9 2 0,25-16 2 15,38-19 4-15,36-15-4 16,28-7-3-16,46-18-1 16,22-13-1-16,41-19 2 15,18 0 1-15,25 4-1 16,0 2 1-16,-4 4-4 15,-28 6 0-15,-7 12 1 16,-60 19 0-16,-31 7-3 16,-1 12 2-16,-24 3-1 15,-15 3 0-15,-10 7 2 16,-28 9 2-16,-4 0-1 0,-53 13-1 16,-35 15 1-16,-39 3-1 15,-35 10 0 1,-32 6 0-16,-17 19 0 15,-32 12 0-15,10 1 4 0,7-10 2 16,22-4-2-16,31-14-3 16,43-17 2-16,31-9 0 15,43-15-4-15,45-17 1 16,36-18 0-16,50-22 2 16,27-16-1-16,36-6-1 15,10-3-2-15,0 7 1 16,4-4 1-16,-25 12 0 15,-35 10-5-15,-31 16 1 16,-33 12 2-16,-42 25 1 16,-39 13 3-16,-28 9 1 0,-49 13-1 15,-22 15-2-15,-34 17-2 16,-1-1 1-16,14-10 1 16,14-8 2-16,22-14-14 15,31-8-5-15,47-20-86 16,20-18-47-1</inkml:trace>
  <inkml:trace contextRef="#ctx0" brushRef="#br0" timeOffset="46855.351">22500 8486 184 0,'0'-3'68'0,"-3"-1"-52"0,-1 4 3 0,1 0-1 16,-4 4-5-16,-1-1 0 15,-2 3-1-15,-4 3 2 16,-4 4-7-16,-10 6 5 0,-18 9 1 16,-14 6-2-16,-10 7 1 15,-15 6-5-15,-28 3 1 16,-3 10-5-16,-11 6-2 16,-15 12 2-16,5-6 2 15,13-3 4-15,12-12 5 16,16-13-4-16,19 0 2 15,20-16-9-15,40-9 2 16,17-13 4 0,24-19-1-16,40-21 1 0,27-26-3 15,26-9-1 1,28-9-3-16,3-4 1 0,18-15-2 16,-4 6-1-16,-18 7 1 15,-6 15 1-15,-11 9-3 16,-42 22 0-16,-18 10-1 15,0 3 0-15,-14 6 6 16,-18 7 2-16,-3 2 2 16,-32 10 0-16,-25 10-2 15,-17 15-1-15,-29 16-8 16,-38 9 0-16,-11 16 1 16,-25-7 1-16,-10 16 3 15,7-2 3-15,3 2 2 16,25-6 1-16,32-19-2 15,67-38-1-15,31-21-1 16,43-22 0-16,43-13 0 16,24-19-5-16,28-12 1 15,-4-7 0-15,-24 20 2 16,-28 15-1-16,31-13-1 16,-27 13 1-16,-1 3-1 15,-24 10 0-15,-22 8 0 16,-7 8 0-16,-42 18 0 15,0-3 0-15,-60 24 0 16,-56 27 0-16,-15 11 2 16,18-6-1-16,22-6-1 15,31-12-10-15,28-10-4 16,32-16-37-16,35-15-14 0,25-13-82 31</inkml:trace>
  <inkml:trace contextRef="#ctx0" brushRef="#br0" timeOffset="47875.626">24338 7837 176 0,'148'-41'66'0,"-52"13"-52"0,34-16-5 15,-109 34-6-15,50-18-3 16,-15 6 2-16,25-9 5 16,-14 6 6-16,4-3-7 15,-11 6 10-15,-7 3 4 0,-7 3 3 16,-18 4 1-16,-7 8-2 16,-21 8 1-16,0 2-9 15,-46 19-1-15,11-6-1 16,-46 18 0-16,10-2-4 15,-63 18-3-15,-56 13-2 16,-8 12-3-16,11 4 1 0,-7-1 1 16,25-5 3-16,24-7 2 15,22-16-3-15,24-9-1 16,21-10-1-16,22-5 1 16,35-14 0-1,21-12 3-15,42-15 1 16,46-29-3-16,43-19-3 15,38-8 2-15,-14 5 0 16,-35 13-6-16,81-29 0 16,-52 13 3-16,34-12 4 15,-45 18-3-15,13-2-1 16,-31 12 0-16,-21 12 2 0,-21 7 1 16,-29 9 1-16,-7 3 6 15,-42 13 4 1,0 6-5-16,-60 15-3 0,11-2-3 15,-103 31 0-15,-77 22-4 16,-25 9 0-16,-21 6 1 16,24 10 2-16,33-3-3 15,34-16-2-15,50-12 2 16,46-13 0-16,49-19 1 16,39-19 0-16,46-21 2 15,49-23 3-15,46-21-4 16,-7 12-1-16,-35 9 0 15,74-21 0-15,-42 12 0 16,27-15 2-16,-34 15-1 0,-8 0-1 16,-28 6-2-16,-42 22-1 15,-7 1 4-15,-50 15 1 16,4 0-5-16,-60 19-2 16,-28 9-40-16,7-3-15 15,14 0-91 1</inkml:trace>
  <inkml:trace contextRef="#ctx0" brushRef="#br0" timeOffset="48808.934">26744 6883 236 0,'113'-56'88'0,"-35"28"-69"0,31-19 2 0,-91 37-3 16,27-21-10-16,30-10-2 0,-15 10 8 15,-11-4 5-15,7 7-10 16,-10 9 2-16,-7 1 2 0,-7 2 4 16,-22 10 4-16,-3-1-9 15,-35 26-4-15,3-6-5 16,-52 31 0-16,-57 34-2 16,-21-6 2-16,-29 16-2 15,-13 15-1-15,-15 1 1 16,11-10 1-16,10-6-1 15,33-10-1-15,45-15-2 16,39-16-1-16,49-28 6 16,43-16 5-16,34-22-4 0,54-28-2 15,28-19 7-15,43-22 4 16,20-3-4-16,-24 7-3 16,-42 18-3-16,77-41 0 15,-53 26-2-15,43-16-1 16,-50 21 1-16,-7 10 1 15,-28 16-3-15,-43 16-2 16,-10 6 2-16,-60 24 2 16,0 1 0-16,-74 19-1 15,14 3 1-15,-113 43-1 16,-66 29 2-16,-1-3 1 16,35-13-4-16,39-15-1 15,50-13 1-15,49-12 2 0,42-17 0 16,46-18-1-16,43-9-24 15,31-13-9-15,32-9-16 16,4-16-7-16,17 0-78 16</inkml:trace>
  <inkml:trace contextRef="#ctx0" brushRef="#br0" timeOffset="49709.526">29397 5833 160 0,'183'-66'63'0,"-183"66"-49"0,166-78 3 16,-138 59-3-16,39-3-7 15,-10 0 1-15,31-6 6 16,-17 3 5-16,17-3-9 15,-21 6 3-15,-14 3 3 0,-11 3 1 16,-24 7-1-16,-4 2 5 16,-39 14 1-16,4-1-5 0,-35 16-2 15,10-3-7-15,-64 25 0 16,26-10-5-16,-79 23 0 16,40-7-1-16,-92 19-2 15,-60 19 3-15,14 9 0 16,10-6-1-16,18 0-2 15,43-19 14-15,38-13 5 16,39-15-9-16,32-9-6 16,35-13-2-16,29-13 0 15,48-15-1-15,40-19 2 16,49-25-4-16,31-16 0 16,47-6 1-16,10-7 2 15,32-12-1-15,-46 10-1 0,-49 18 3 16,77-22 0-16,-56 23-4 15,35-10 1-15,-53 18 0 16,-21 7 2-16,-25 10-1 16,-38 11-1-16,-11 1-2 15,-53 25 1-15,0-3 1 16,-57 16 2-16,11-4-3 16,-77 29-2-16,28-10 2 15,-78 32 2-15,-39 18 0 16,22-12-1-16,34-10 3 15,44-9 0-15,37-12-4 16,54-16 1-16,4-7-16 16,52-12-6-16,46-12-22 15,-3-7-8-15,-15 6-78 16</inkml:trace>
  <inkml:trace contextRef="#ctx0" brushRef="#br0" timeOffset="50712.468">31739 4736 232 0,'0'3'88'0,"0"-3"-69"0,-28 22 6 0,25-19 0 16,-11 6-3-16,-1-2 2 15,-9 5-7-15,3 4 0 16,-22 6-10-16,8-3 0 0,-36 9 0 16,15-6-3-16,-22 6-1 15,18 0-1-15,-31 7-2 16,20-10 1-16,-10 12-1 16,17-8 2-16,15-4 1 15,7-7 7-15,35-8 4 16,0-4-3-16,42-15 1 15,-7-4-5-15,57-12 1 0,-18 6-5 16,35-15-2-16,-21 9 0 16,50-35 1-16,-32 13-1 15,28-12 2-15,-29 2-2 16,33 4-1-16,-32 9-2 16,-22 6 1-16,-13 10 3 15,-54 19 3-15,-3-1-2 16,-52 23-2-16,6-7 0 15,-78 41-1-15,26-12 2 16,-75 18 1-16,42-6-6 16,-52 12 0-16,45-12 1 15,11 10 3-15,29-16 0 16,20 3-1-16,15-13 3 0,45-15 2 16,1-4-2-16,48-15 0 15,-6 0-1-15,49-19 1 16,-14 6-2-16,32-15-1 15,-18 3 1-15,43-19-1 16,-22 6 0-16,11-16 2 16,-25 10-1-16,11-3 2 15,-18 10-2-15,-17 5-1 16,-15 10-2-16,-35 9-1 16,-3 7 2-16,-43 18 0 15,4 1-2-15,-64 27 2 16,21-12 1-16,-63 19 2 15,32-9-3-15,-4 6 0 16,21-16 1-16,22 6 2 0,14-9-1 16,27 0 2-16,5-6-37 15,38-7-17-15,-3-3-106 16</inkml:trace>
  <inkml:trace contextRef="#ctx0" brushRef="#br0" timeOffset="53176.885">17999 9508 212 0,'60'-91'79'0,"-36"63"-61"0,8-4 6 0,-18 17 0 15,4-7 5-15,3-3 6 16,0 0 8-16,-3 6 3 16,-4 3-24-16,-3 7 11 0,-4 9 5 15,-7 9-5-15,-7 10 0 16,-4 9-5-16,-10 19 0 16,-14 25-1-16,-18 19 1 0,-25 22-7 15,-3 31-2-15,-14 7-9 16,-22 31-2-16,1-7-2 15,17 1 1-15,18-23 0 16,28-18 1-16,21-28-2 16,25-13-1-16,39-25-1 15,31-16 2-15,26-18 1 16,34-16 1-16,11-13 0 16,21-12 2-16,11-13-1 15,-18-3 0-15,-7 0-3 16,-21 6-1-16,-28 10-14 15,-25 6-7-15,-21 3-53 0,-18 0-22 16,-7-3-143 0</inkml:trace>
  <inkml:trace contextRef="#ctx0" brushRef="#br0" timeOffset="54555.182">31256 4187 236 0,'-32'-69'90'0,"22"53"-70"0,-8-6 17 15,11 13 4-15,0 0 2 16,0-1 4-16,0-2-3 15,3-1-3-15,1 4-22 16,3-7 6-16,0 13 5 0,0 3-3 0,10 3-1 16,5 3-3-16,13 7-3 15,21 15-2-15,18 10 1 16,25 2-6-16,7 1 0 16,-22-10-8-16,47 13-1 15,35 19 2-15,-22-6 3 16,-24 2-2-16,-42-9-2 15,-15-18 0-15,-10 27 1 16,-7 16-1-16,-22-15 2 16,-3-16-2-16,-24 6 2 15,-15 25-4-15,-7-3-2 16,-3 4 0-16,0-14-1 16,3 1-3-16,0-3 2 0,1-7 1 15,-1-3 2-15,-3-3-6 16,-1-3-1-16,8-9-18 15,10-1-8-15,15-9-36 16,17-9-15-16,18-7-131 16</inkml:trace>
  <inkml:trace contextRef="#ctx0" brushRef="#br0" timeOffset="67451.791">22504 7617 128 0,'-159'79'49'0,"25"-32"-38"0,-46 25 4 0,60-28-2 0,-70 43-8 15,-57 20-1-15,-50 28 0 16,-38 28 0-16,-25 6-2 16,-24 22-2-16,-8-2 3 0,22 8 7 15,21-9 5 1,3-6-1-16,42 0 0 0,26-25-6 16,52-22 0-16,46-35-3 15,46-28 2-15,39-25 7 16,42-25 3-16,32-16-11 15,45-31-3-15,43-31-4 16,46-23-1-16,42-27 2 16,54-29 0-16,34-19 0 15,46-40 0-15,53-4 0 16,50-37 0-16,38-6 0 0,43-20 0 16,21 17 0-16,7-7 2 15,-4 32-3-15,-27 9 0 16,-33 28 1-16,-21 25 2 15,-24 19-1-15,-60 16-1 16,-18 12 1-16,-53 19-1 16,-22 13 0-16,-37 18 2 15,-44 10-1-15,-38 18-1 16,-39 11-2-16,-42 11 1 16,-56 20 1-16,-47 24 0 15,-77 32 0-15,-81 15 0 16,-78 32 0-16,-60 25 0 15,-49 6 0-15,-36 29 2 0,-27 12-1 16,-26 12-1-16,-10 10 1 16,-10 13-1-16,17 6 4 15,21-1 2-15,28-2-2 16,43-13-1-16,70-22-1 16,54-25-2-16,27-15 1 15,96-54 1-15,134-57-1 16,56-46-1-1,81-48 1-15,75-30-4 16,63-51 2-16,70-22 1 16,64-44 0-16,67-22 0 15,67-34 0-15,39-3 0 16,53-26 0-16,49-12 0 16,11 16 2-16,28-10-1 15,-18 29-1-15,7-4-2 0,-34 41 1 16,-44 10 3-16,-34 24 1 15,-61 35-4-15,-52 22 1 16,-92 22 0-16,-67 28 0 16,-89 26 0-16,-70 24 2 15,-66 22-3-15,-83 26 0 16,-62 24 1-16,-99 32 0 16,-100 22 0-16,-90 37 0 15,-89 17-3-15,-85 36 2 16,-39 20-1-16,-45 21 0 15,-39 16 0-15,-4 26 0 16,-28 2 2-16,32 26 0 0,35-4 2 16,50-16 3-16,63-2-2 15,60-38-2-15,95-44 0 16,67-25 1-16,85-41 1 16,64-34 1-16,108-60-5 15,58-32 1 1,73-30 0-16,60-45 0 15,85-49 0-15,88-45-3 16,85-47 2-16,95-56-1 16,57-9 0-16,45-19 0 15,60-29 0-15,29 10 2 16,13 6 0-16,15 13 0 16,-28 43 2-16,-50 20-1 0,-28 34-1 15,-71 47 1-15,-91 37 1 16,-64 29 1-16,-116 41 1 15,-96 28-5-15,-77 28 1 16,-85 12 0-16,-84 26 2 16,-103 43-3-16,-95 29-2 15,-84 12 2-15,-82 38 0 16,-56 13 1-16,-71 46 0 16,-56 4-3-16,-11 40 0 15,-39 16 2-15,15 10 2 16,55-1 2-16,61-18 1 15,78-29-5-15,98-40 1 16,92-60 2-16,85-44 3 0,70-44-2 16,60-37 0-16,82-47 1 15,66-51 0-15,88-37-7 16,82-44-2-16,67-19-1 16,60-31 4-16,42-16 3 15,45-15 2-15,72-14-6 16,35-11-2-16,13-1 2 15,22 10 1-15,-17 25 4 16,-57 21 1-16,-57 45-1 16,-91 34-2-16,-71 29 1 15,-98 34 1-15,-75 28-1 16,-67 25-1-16,-67 19 1 16,-84 22-1-16,-92 15-3 15,-92 36 2-15,-84 27 7 0,-78 10 6 16,-68 18-17-16,-38 29-6 15,-35 9 5-15,-53 44 2 16,-25 7 1-16,4 40 2 16,3 9 1-16,22 1 2 15,55-1-1-15,82-27 2 16,64-39 2-16,102-40 4 16,88-53-6-16,74-51-4 15,67-46-3-15,84-39 3 16,68-43-2-16,95-59 1 15,96-45 6-15,94-47 5 16,106-56-5-16,71-19 0 16,71-28-11-16,59-22-5 0,57-12 14 15,-25 37 10 1,11 15-5-16,-74 61-3 16,-89 37-10-16,-80 37-1 0,-131 51 3 15,-110 34 2-15,-95 35 2 16,-77 28 2-16,-89 15-6 15,-80 35 1-15,-114 38 1 16,-123 25 1-16,-134 37 7 16,-82 38 6-16,-98 26-6 15,-42 33-1-15,-60 23-12 16,-11 15-5-16,-7 32 10 16,-14 12 7-16,45 6 1 0,8 26 2 15,56-10-5-15,64-16 0 16,63-9-1-16,54-31 1 15,87-19-2-15,67-44-1 16,82-38 1-16,70-34 1 16,67-32-1-16,57-37-1 15,63-50 1-15,84-41-1 16,114-79-3-16,123-81 2 16,162-97 3-16,124-72 1 15,120-48-4-15,84-24 1 16,36 28 0-16,-25 50 2 15,-49 44-3-15,-57 65 0 16,-74 54 1-16,-123 50 0 0,-113 44-3 16,-135 48 2-16,-112 33-1 15,-113 29 0-15,-109 31 2 16,-131 50 2-16,-142 29-3 16,-136 56 0-16,-68 19 1 15,-102 47 2-15,-21 9-3 16,-64 35 0-16,22 15 1 15,-18 0 0-15,52 1-3 16,47-1 0-16,67-37 2 16,56-10 0-16,81-46 3 15,99-48 1-15,88-56-1 16,78-44 1-16,71-41-4 16,69-40 0-16,83-57-1 15,94-47-2-15,92-66 5 16,92-35 1-16,77-43-3 0,68-31 1 15,66-17 0-15,53-11 0 16,18-14 0-16,32 32 2 16,-39 19-3-16,-49 50 0 15,-68 41-1-15,-70 46-2 16,-120 48 3-16,-109 50 0 16,-89 32 1-16,-98 36 2 15,-96 30 1-15,-123 52 1 16,-144 35-2-16,-131 50-2 15,-82 19-2-15,-105 44-1 16,-39 0 2-16,-39 37 0 16,-17 20 1-16,31-7 2 0,8 22-1 15,38 6 2 1,67-16-2-16,67-12-1 16,68-31 3-16,105-32 0 0,67-56-4 15,85-50 1-15,84-51 0 16,85-46 0-16,64-48 0 15,102-78 0-15,113-75 2 16,119-88 1-16,135-88-4 16,124-71-1-16,112-45 1 15,67-28 2-15,57 3 0 16,31 19-1-16,-10 37 1 16,-18 36 1-16,-70 80-1 15,-78 32 2-15,-99 66-4 16,-95 44 0-16,-102 24 1 0,-43 20 0 15,-88 28-3-15,-67 15 2 16,-60 23 1-16,-63 15 0 16,-57 25-3-16,-98 16 0 15,-124 34 2 1,-138 44 0-16,-155 29 1 0,-116 56 2 16,-131 44-3-16,-77 49 0 15,-50 39 3-15,-21 28 1 16,18 34-1-16,17 32-2 15,61 3 1-15,80-4 1 16,113-46-1-16,152-54-1 16,127-87 1-16,134-79 1 0,113-69-1 15,110-81 2 1,126-73-2-16,156-99 2 16,151-102-2-16,155-65-1 0,121-56 1 15,91-22 1-15,60-1 1 16,39 10 1-16,14 35-5 15,11 28 1-15,-29 40-2 16,-70 66 0-16,-117 54 2 16,-126 56 0-16,-135 44-3 15,-148 47 2-15,-120 41-1 16,-105 28-2-16,-117 19 5 16,-117 28 1-16,-126 22 0 15,-120 31-2-15,-131 35 1 16,-102 22-1-16,-92 46 0 0,-43 11 0 15,-59 55 2-15,-32 48 1 16,25 25 1-16,38 12 0 16,93-9-2-16,98-13-2 15,123-75 1-15,149-75 1 16,144-91 1-16,128-66 1 16,122-84-5-16,149-82-1 15,170-85 1-15,136-72 2 16,118-31 0-16,45-4-1 15,39-5 1-15,28-4-1 16,-35 35 0-16,3 9 2 16,-66 41-6-16,-57 34 1 15,-71 35-1-15,-84 50 2 16,-71 31-1-16,-95 29-1 16,-92 22 3-16,-70 21 0 0,-50 19-2 15,-49 16 0-15,-75 10 2 16,-73 15 0-16,-109 35 1 15,-135 37 2-15,-141 19-1 16,-85 37 2-16,-112 36-2 16,-74 30-1-16,-19 13 1 15,-23 53-1-15,-12 13 2 16,61-3 1-16,38 22-1 16,82-32 1-16,126-34 0 15,121-63 1-15,130-59 0 16,106-54 2-16,109-53 3 15,95-57 5-15,135-59-8 0,154-81-3 16,132-32-2-16,91-44 1 16,81-3-1-16,53-13 2 15,21 13-4 1,60-6-2-16,4 22-5 0,-29 12-2 16,-41 41 2-16,-86 47 5 15,-141 44 0-15,-105 34 1 16,-138 42 0-16,-127 18-2 15,-103 25 3-15,-108 28 0 16,-117 35-2-16,-121 22 2 16,-87 24 1-16,-99 29 0 15,-70 7 0-15,-22 34 0 16,-53 9 0-16,25 25 2 16,42-9 1-16,71 0 1 0,113-47-2 15,130-57-2-15,128-50 1 16,112-50 1-16,113-56 1 15,131-57 1-15,130-50-2 16,113-44 1-16,99-18-4 16,28-13 0-16,7 15 3 15,17-18 1-15,-20 37-6 16,-43 25 0-16,-81 20-1 16,-84 36 2-16,-89 32-1 15,-74 32-1-15,-88 37-2 16,-71 28 1-16,-80 13 5 15,-89 38 4-15,-113 37-3 16,-95 22-1-16,-92 35 0 0,-67 9 2 16,-24 12-1-16,6 7 2 15,29-22-2-15,77 0 2 16,61-32-4-16,101-37 0 16,82-41 1-16,155-65 2 15,81-54 1 1,106-35-4-16,106-53-1 15,105-37 1-15,82-29 2 16,35-6 0-16,22-9 2 16,20-7-4-16,-24 29-2 15,-57 12-1-15,-70 28 0 16,-117 35 3-16,-99 31 2 16,-87 26-2-16,-103 24-2 15,-85 22-3-15,-113 23 1 0,-112 30 3 16,-110 48 3-16,-91 21 0 15,-36 29 2-15,-56 31-4 16,-22-3 0-16,15 32 3 16,14-7 1-16,14 13-4 15,56-16-1-15,64-22 1 16,49-3 0-16,92-32 1 16,71-34 2-16,77-37-1 15,77-32 2-15,72-41-4 16,66-40 0-16,96-45-1 15,119-65 0-15,135-56 2 16,123-29 2-16,63-41-1 0,82 13-1 16,-7 6 1-16,10 38-1 15,-56 12 0 1,-85 51 0-16,-116 43-3 0,-82 32 2 16,-98 25 1-16,-103 31 2 15,-94 32-3-15,-107 9-2 16,-116 34-1-16,-131 57 3 15,-105 29-2-15,-134 36 1 16,-64 42 2-16,-92 43 0 16,-39 13 2-16,-6 50 3 15,-11 19-4-15,70-9-1 16,57-10 0-16,78-15 2 16,87-48-1-16,100-53 2 0,109-56 0 15,109-66 1-15,109-57-5 16,86-56 1-16,119-69 0 15,141-88 0-15,145-56 0 16,99-25 0-16,105-48 0 16,47-2 0-16,48 15-3 15,-6 13 2-15,-21 46 1 16,-78 39 2-16,-85 40-3 16,-106 50 0-16,-109 41 1 15,-116 44 0-15,-180 35-14 16,-113 34 11-1,-127 40 2-15,-124 32 2 16,-109 35 2-16,-109 37-4 0,-61 29 0 16,-91 43-1-16,-21 35-2 15,-42 25 7-15,-26 34 5 16,29 32 0-16,11 31 1 16,84-13-5-16,85-24-1 15,92-39 1-15,119-52 0 16,107-66-2-16,101-73-2 15,160-122 1 1,98-68-1-16,131-89 0 16,151-93-3-16,117-76 2 15,103-41 1-15,76-24 2 16,72-4-3-16,3 3 0 16,7 19-1-16,-50 47 0 15,-42 41-3-15,-98 57 1 0,-110 59 2 16,-85 47 1-16,-112 44-2 15,-92 34 2-15,-96 32-4 16,-91 31-1-16,-120 47 3 16,-124 47 3-16,-112 41 1 15,-138 50 2-15,-71 38-4 16,-81 21 0-16,-17 42 1 16,-50 31 0-16,18 31 0 15,-25 22 2-15,57 12 1 16,49-5 1-16,70-23 0 15,96-25 0-15,113-87-2 16,102-1712-2-16,102 3185 1 16,99-1693 1-16,67-60-3 0,99-68 0 15,85-64 1 1,70-49 0-16,49-35 0 16,36-3 0-16,42-31 0 0,32-4 2 15,35-24-3-15,32-4 0 16,-10 19 1-16,-36 22 2 15,-57 53-1-15,-119 60-1 16,-103 69-10-16,-91 56-4 16,-114 60 5-16,-115 47 4 15,-110 79 4-15,-99 46 3 16,-78 35-3-16,-63 53-2 16,-59 31 4-16,-15 10 1 15,17 7 6-15,18 5 5 0,47-18-5 16,52-48 0-16,95-31-4 15,71-59-3-15,77-66 0 16,78-60 1-16,78-72-1 16,67-59 2-16,98-91-2 15,106-79 2-15,92-60-4 16,81-40-2-16,54-34 2 16,30-10 2-16,19 28 0 15,-11 13 2-15,-29 34-2 16,-31 35-1-16,-49 47-2 15,-85 46 1-15,-82 45-1 16,-73 47 0-16,-81 56 0 16,-89 38-2-16,-106 66 3 15,-123 59 0-15,-123 85 1 0,-85 56 0 16,-50 22 0-16,-24 35 0 16,-14 25 0-16,28-3 0 15,52-32 0-15,58-25 0 16,87-72 0-16,85-59 2 15,96-82-1-15,94-63-1 16,78-84 1-16,110-79-1 16,112-93 0-16,100-70 0 15,80-47 0-15,53-6 0 16,29 6 0-16,6-9 2 16,-13 34-1-16,-29 23-1 15,-77 62-2-15,-75 47 1 16,-108 69-1-16,-192 113-4 15,-119 62 3-15,-124 70 2 16,-109 87 1-16,-92 54 0 16,-73 31 2-16,-51 37-3 15,-17 32 0-15,22-3 1 16,34-22 2-16,68-35-1 16,91-59-1-16,92-72 3 15,88-79 0-15,85-68-1 16,88-79 1-16,99-85-2 15,120-97-1-15,109-81 1 16,99-54-1-16,81-31-3 16,28 6 2-16,14 10 1 15,18 6 2-15,-14 25-1 16,-46 59-1-16,-95 57-2 16,-81 60 1-16,-113 68-1 0,-187 104-4 15,-121 57 1 1,-122 68 5-16,-110 76 2 15,-92 46 0-15,-70 42-2 16,-60 49 1-16,-18 20-1 16,10 3 0-16,36-17 2 15,43-5-1-15,77-41-1 16,49-35 1-16,92-62-1 16,78-76 2-16,67-49 1 15,63-67-4-15,88-78 1 0,96-94 0 16,98-85 2-16,110-62-1 15,98-63-1-15,54-22-2 16,31-13 1-16,22 10 3 16,-29 47 1-1,-53 40-4-15,-60 51 1 0,-52 41-2 16,-93 52 0-16,-84 61 2 16,-67 40 0-16,-67 41-3 15,-95 50 0-15,-96 44 2 16,-105 69 0-16,-106 47 3 15,-85 69 1-15,-60 44-1 16,-32 18-2-16,-24 20 1 16,10 15-1-16,43-3-3 15,59-53 2-15,54-22 1 0,98-66 2 16,92-76 1-16,77-74 1 16,89-86-2-16,109-87-2 15,131-90-2-15,116-92 1 16,124-63 1-16,87-37 0 15,26-7 0-15,17 7 0 16,-11 50 0 0,-45 19 0-16,-74 69 0 0,-71 34 0 15,-110 60-3-15,-91 56 2 16,-152 88 1 0,-98 50-3-16,-117 69 2 15,-124 67 1-15,-112 71 2 16,-81 47-3-16,-26 31 0 15,-20 23 3-15,7 28 1 0,38-26-1 16,61-40-2-16,84-63-2 16,95-72 1-16,96-78 3 15,99-69 3-15,84-70-2 16,102-80-2-16,113-80-3 16,103-84 1-16,91-40 1 15,57-29 0-15,53-6 0 16,24-3 0-16,-21 28 0 15,-42 50 0-15,-92 47-3 16,-73 53 2-16,-107 63 1 16,-109 57 0-16,-103 66-3 15,-112 55 0-15,-124 58 2 16,-116 71 0-16,-99 79 1 16,-99 60 0-16,-45 40 0 0,-8 28 0 15,18-3 2-15,46 1 1 16,81-48-1-16,102-81-2 15,99-85 1-15,99-76-1 16,88-74 0-16,60-54 2 16,81-53-1-16,67-63-1 15,78-50 1-15,74-47 1 16,74-50-3-16,67-38 0 16,49-34 3-16,32 9 1 15,-7 32-4-15,-56 24 1 16,-82 70 0-16,-112 72 0 15,-103 62 0-15,-84 54 0 0,-110 40-3 16,-102 73 0-16,-113 53-1 16,-99 81 3-1,-80 48 2-15,-47 40 4 0,-32 34-4 16,4 20-1-16,15-10 2 16,48-31 1-16,99-66-4 15,82-66 1-15,91-82 4 16,96-62 2-16,70-63-7 15,109-81-1-15,113-85 0 16,96-66 1-16,70-35 1 16,46-15 0-16,17 0 2 15,-10 16 3-15,-28 27-2 16,-78 45-2-16,-60 38-3 0,-77 43-1 16,-75 50 2-16,-73 44 0 15,-57 41-4-15,-82 51 1 16,-80 37 0-16,-92 75 2 15,-81 37 3-15,-64 67 2 16,-28 31-1-16,0-6-2 16,22 9 3-16,69-57 2 15,86-68-4-15,91-57-1 16,92-59 0-16,77-57 2 16,79-69-3-16,76-56 0 15,79-38 1-15,56-41 0 16,24-9 2-16,1-12 1 0,3 18-4 15,-25-3-1 1,-42 32-2-16,-71 52 3 0,-73 39 0 16,-79 46 3-16,-80 41-6 15,-96 66 1-15,-91 47 1 16,-74 73 1-16,-57 30 1 16,-46 60 2-16,-3 16-1 15,21-10 2-15,21 1-2 16,84-60-1-16,82-63 1 15,78-60-1-15,80-68 0 16,89-76 2-16,95-81-1 16,103-60-1-16,84-56-2 15,49-26 1-15,18 14 1 16,-3-7 2-16,-68 53-1 16,-52 35-1-16,-82 37 1 15,-74 41-1-15,-73 47-3 0,-54 47 2 16,-74 41-1-16,-56 32-2 15,-71 68 5-15,-52 16 1 16,-25 44-3-16,-8 3 1 16,1 6 2-16,56-25 1 15,60-47-1-15,53-43-2 16,56-42 3-16,50-50 0 16,70-43-4-16,61-48 1 15,76-40-2-15,26-19 0 16,28-16 2-16,7 9 0 15,-7-2 0-15,-39 5 0 16,-29 33 0-16,-55 36 2 0,-57 32-3 16,-46 38 0-1,-67 34-1-15,-64 60 0 16,-77 37 0-16,-46 54-2 0,-24 21 3 16,-40 26 2-16,1 3 0 15,38-16 2-15,50-25-2 16,60-47 2-16,56-47 0 15,63-50 1-15,51-44-2 16,80-44-2-16,60-60-4 16,60-25 0-16,46-27 2 15,-7 11 3-15,-4 13 0 16,-49 13-1-16,-52 38 1 16,-51 37-1-16,-45 19-3 0,-56 40 2 15,-50 35-1 1,-46 22 0-16,-49 41 2 0,-32 34 0 15,-25 10 2-15,-14 15 1 16,18-6-4-16,49-28 1 16,46-37 0-16,85-58 0 15,74-58 2 1,60-36-3-16,63-43 0 16,53-28 1-16,1-1 0 15,20-15 0-15,-31 25 0 16,-36 26 0-16,-42 30 0 15,-46 19 0-15,-45 29 2 16,-36 21-3-16,-32 20-2 16,-56 37 2-16,-25 24 0 0,-35 11 1 15,-28 9 2-15,-18 25-1 16,-14 3-1-16,10-10 1 16,-3-15-1-16,35-16 0 15,43-24 0-15,35-26 2 16,49-35 1-16,67-37-4 15,50-56 1-15,74-23 0 16,24-30 0-16,32 5-3 16,-24 13 2-16,-11 13 1 15,-36 21 2-15,-45 26-1 16,-53 31-1-16,-57 28-4 16,-38 38 0-16,-67 25 0 15,-29 25-1-15,-49 43 4 0,-7 11 0 16,-32 27 1-16,39-12 2 15,46-19-3-15,46-37 0 16,45-26 1-16,43-31 2 16,63-34-1-16,50-38 2 15,63-28-2-15,29-22-1 16,52-26-2-16,8-2 1 16,-1 9 1-16,-17 6 0 15,-25 16 0-15,-56 28 0 16,-53 44-3-16,-50 22 2 15,-63 32 1-15,-46 46 0 16,-63 47 0-16,-36 29 0 16,-56 44-3-16,-18 18 2 15,-18 25 1-15,-10 20 2 16,28-14-1-16,43-15-1 0,52-34 3 16,64-54 0-16,57-40-4 15,84-54-1-15,81-69 1 16,106-59 2-16,109-67-2 15,82-27-2-15,45-23 2 16,22-8 0-16,-4 8 1 16,-18 17 0-16,-39 24 0 15,-66 41 2-15,-82 47-3 16,-87 35 0-16,-86 43 1 16,-80 48 0-16,-89 37-3 15,-99 66 2-15,-91 47 1 16,-78 50 0-16,-81 63 0 0,-60 41 2 15,-39 41-1-15,4 12 2 16,28-19-2 0,81-44 2-16,60-37-2 15,98-85-1-15,100-78-2 0,95-76 1 16,77-78 1-16,110-69 2 16,120-91-1-16,116-56-1 15,95-38 1-15,54-50 1 16,77-35 1-16,28 3 1 15,60-12-5-15,-14-3 1 16,32 19 0-16,-50 37 0 16,-31 35-3-16,-71 37 0 0,-102 63-1 15,-85 51 3-15,-116 43 0 16,-96 31 1-16,-67 23-5 16,-101 34-1-16,-90 43 5 15,-108 30 5-15,-120 52-2 16,-114 29-1-16,-91 43 0 15,-38 22-1-15,-51 38 0 16,-16 32 0-16,41-13 0 16,43 6 0-16,81-34 0 15,95-45 2-15,110-58-1 16,94-67 2-16,86-63-4 16,112-80-2-16,128-64 4 15,147-75 1-15,160-81-3 16,98-29 1-16,109-12 0 0,43-13 2 15,3 32-1-15,15 3-1 16,-64 47-2-16,-78 31-1 16,-81 38 2-16,-102 43 0 15,-110 45-2-15,-116 34 2 16,-179 60-4 0,-114 34 3-16,-120 38 1 15,-116 31-2-15,-81 38 2 16,-74 9-1-16,-78 47 0 15,-21 7 2-15,10 21 2 16,36-9-1-16,56-9-1 16,92-48 1-16,113-53 1 15,113-53 1-15,119-59 3 16,121-67-5-16,141-62-1 0,140-72 0 16,157-44 0-16,69-16 0 15,68-6 2-15,-11 22-1 16,-28 18 2-16,-46 14-2 15,-64 40-1-15,-70 25 1 16,-120 22-1-16,-102 28-3 16,-82 25 2-16,-63 22-1 15,-95 26 0-15,-74 24 0 16,-85 25-2-16,-92 26 5 16,-74 28 1-16,-70 44-3 15,-60 6 1-15,-64 50 0 16,-25 9 2-16,8 29-3 0,28-16 0 15,49 6 3-15,78-37 1 16,105-47-1 0,114-54-2-16,197-115 1 15,137-61-1-15,163-80 0 16,145-32 0-16,95-38 0 16,91 10 0-16,8-1 0 15,17 39 0-15,-46 21 0 16,-52 22 0-16,-78 25 0 15,-96 38 0-15,-73 32 0 16,-93 18-3-16,-90 19 2 16,-97 21-1-16,-62 23-2 15,-107 25 3-15,-91 31 2 16,-82 10 0-16,-66 15-1 0,-50 26 1 16,-38 15-1-16,-29-3 0 15,-14 25 0-15,-14-3 0 16,10 9 2-16,40 1-3 15,48-23 0-15,118-44 1 16,101-40 2-16,163-69 1 16,102-57-1-1,123-25-2-15,117-37 1 16,99-32-1-16,42 7-3 16,21-4 2-16,0 0 3 15,-28 16 1-15,-42 16-4 16,-22 9 1-16,-63 13 0 15,-46 25 0-15,-77 15 0 16,-64 26 0-16,-138 34-5 16,-94 31 3-16,-114 16 1 15,-120 25 1-15,-95 38 2 16,-81 28-3-16,-78 9-2 16,-31 48 4-16,-32-4 1 15,10 47-3-15,54-22 1 16,70-9 0-16,116-47 0 15,113-56 0-15,113-57 2 16,110-60-1-16,80-40 2 16,92-47-4-16,89-45 0 15,52-8 1-15,40-26 2 16,31 3-3-16,17-2 0 16,-38 2 1-16,-11 19 0 0,-67 41 0 15,-59 25 0-15,-58 26 2 16,-52 27 1-16,-92 29-4 15,-70 30-1-15,-96 67 1 16,-95 25 0-16,-81 50 1 16,-67 22 0-16,-28 38 0 15,24-4 2-15,57-24-1 16,71-32 2-16,101-57-2 16,100-52-1-16,98-58 1 15,78-39 1-15,98-58-3 16,96-40-2-16,78-38 2 15,52-12 2-15,22-3 0 16,-4-7-1-16,-49 35 1 16,-36 28-1-16,-81 25 0 15,-77 32 2-15,-75 27-3 0,-84 35-2 16,-70 35-1-16,-96 31 3 16,-99 63 0-16,-84 25 3 15,-68 50-1-15,-34 12 2 16,-12 29-2-16,43-16-1 15,50-25 3-15,105-41 2 16,99-65-2-16,85-51 0 16,106-56-1-16,91-60-2 15,103-47-2-15,91-37 1 16,53-13 1-16,25-7 2 0,7-2-3 16,-28 22 0-16,-36 15 1 15,-41-6 0-15,-47 31 0 16,-67 35 0-16,-67 25 2 15,-81 28 1-15,-59 28-4 16,-107 51 1 0,-95 52-2-16,-88 36 0 0,-71 49 2 15,-49 29 0-15,-18 25 2 16,8 6 1-16,31-10 1 16,95-49 0-16,85-57-2 15,95-50 1-15,96-54-2 16,77-59-1-16,99-44-4 15,91-53-2-15,68-29 3 16,28-5 3-16,10-14 3 0,4 20 1 16,-46 6-5-16,-28 3-1 15,-60 37-2-15,-70 35 3 16,-75 32-2-16,-60 31-1 16,-91 46 0-16,-71 48 3 15,-74 28 2-15,-67 60 2 16,-53 12-1-16,-18 38 1 15,7-10-2-15,61-34-1 16,59-31 3-16,89-45 0 16,77-52-1-16,81-35 1 15,57-35-4-15,84-59-2 16,50-25 2-16,56-26 0 16,29-21 1-16,-11 12 0 0,10-6 2 15,-42 16 1-15,-52 31-4 16,-50 31 1-16,-43 29-2 15,-56 24 0-15,-85 42 0 16,-70 49 0-16,-70 29 2 16,-68 56 2-16,-60 32-3 15,-45 25-2-15,-15 18 4 16,21-18 1-16,64-19 0 16,57-45-2-16,66-46 3 15,75-47 0-15,84-56-4 16,60-45-1-16,85-46-13 15,60-48-2-15,49-15-1 16,32-16 1-16,-39 32 5 16,-60 31 5-16,-60 37 2 15,-67 26 3-15,-73 27-1 16,-54 26-1-16,-57 41 5 0,-48 25 1 16,-22 21 4-16,-25 10 3 15,33 4-4-15,31-11-3 16,49-21 1-16,57-28 0 15,56-29-50-15,57-21-22 16,38-57-39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5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1194 470 9536,'1'-1'351,"-1"1"0,1-1 1,-1 0-1,1 1 1,-1-1-1,0 0 0,1 1 1,-1-1-1,1 0 1,-1 0-1,0 1 0,0-1 1,0 0-1,1 0 0,-1 1 1,0-1-1,0 0 1,0 0-1,0 0 0,0 0-351,-1 0 246,1-1-1,0 0 1,-1 1-1,0-1 1,1 1-1,-1-1 1,0 1-1,0-1 1,1 1-1,-1-1-245,-4-3 162,0-1 0,0 1 0,0 0 0,-3-2-162,6 5 445,-6-4-323,0 0-1,-1 0 0,1 1 1,-1 0-1,0 1 0,0 0 0,0 1 1,-1 0-1,1 0 0,-1 1 1,-1 0-122,-15-3 40,-1 3 1,0 0-1,-12 1-40,-33 4 119,0 4 0,0 2-1,1 4 1,-43 14-119,71-15-3,0 1-1,1 3 1,0 1-1,-36 22 4,54-25-1,0 1 0,1 1 0,1 0 0,1 2 0,0 1 1,1 1-1,1 0 0,-8 13 1,20-24 12,1 1 0,-1-1 0,2 1 0,-1 1 0,1-1 0,1 1 0,0 0 0,1 0 0,0 0 0,-2 10-12,5-16 15,-1 0 0,1 1 0,0-1 0,1 1 0,-1-1 0,1 0 0,0 0 0,0 1 0,1-1 0,-1 0 0,1 0 0,0 0 0,1 0 0,-1-1 0,1 1 0,0-1 0,0 1 0,0-1 0,1 0 0,-1 0 0,1 0 0,0-1 0,0 1 0,1-1-15,10 8 33,0-2-1,1 0 1,0-1 0,3 1-33,70 26 66,-46-19-77,27 10 4,89 37 231,-112-42-50,-1 2 1,13 11-175,-16-7 80,-2 3 0,-1 1 0,-1 2 0,-2 1 0,21 27-80,-43-43 12,-1 0 0,-1 2 0,0-1 0,-2 1 0,0 1 0,-1 0 0,-2 0 0,0 1 0,2 10-12,-6-16 73,-1 0 1,0 0 0,-1 0 0,-1 0-1,0 1 1,-1-1 0,-1 0 0,0 0-1,-1 0 1,-1 0 0,-1 0-1,0 0 1,-5 11-74,4-17 68,-1 0-1,0 0 1,0 0-1,-1 0 1,0-1-1,-1 0 1,0-1-1,0 0 1,-1 0 0,0-1-1,0 0 1,-1 0-1,1-1 1,-2 0-1,-1 0-67,-14 6 70,0-1-1,-1-1 0,-1-1 1,0-2-1,-19 3-69,11-4-23,0-2 0,0-2 1,-1-1-1,1-1 0,0-3 0,-1-1 0,1-1 0,1-2 0,-1-1 0,1-3 0,1 0 0,0-2 0,0-2 1,2-1-1,0-1 0,0-2 0,-17-14 23,37 23-178,1 1 0,-1-1 1,2-1-1,-3-3 178,11 12-125,0 0 0,0-1 0,0 1 1,0-1-1,0 0 0,0 0 0,1 0 1,0 0-1,-1 0 0,1 0 0,0 0 1,1 0-1,-1 0 0,0 0 0,1-1 1,0 1-1,0 0 0,0 0 0,0-1 1,0 1-1,1 0 0,-1-1 125,1 2-153,0 0 1,0 0-1,0 0 1,0 0-1,1 0 0,-1 0 1,0 0-1,1 1 1,-1-1-1,1 0 0,0 1 1,0-1-1,-1 1 1,3-1 152,2-2-780,1 0 1,0 1-1,7-2 780,38-12-4991</inkml:trace>
  <inkml:trace contextRef="#ctx0" brushRef="#br0" timeOffset="723.58">1658 1520 10368,'2'-5'877,"-1"-1"0,1 1 1,-1 0-1,0-1 0,0 1 1,0-6-878,-1 11 49,0-1 1,-1 1-1,1 0 1,0-1 0,0 1-1,0 0 1,0 0 0,0-1-1,-1 1 1,1 0 0,0-1-1,0 1 1,-1 0 0,1 0-1,0 0 1,0-1 0,-1 1-1,1 0 1,0 0-1,0 0 1,-1 0 0,1-1-1,0 1 1,-1 0 0,1 0-1,0 0 1,-1 0 0,1 0-1,0 0 1,-1 0 0,1 0-1,0 0 1,-1 0 0,1 0-1,0 0 1,-1 0-1,1 0 1,0 0 0,-1 1-1,1-1 1,0 0 0,-1 0-50,-15 5 506,-21 9 555,1 1 0,1 2-1,-21 14-1060,44-23 71,0 0-1,0 1 1,0 1-1,1 0 1,1 0-1,0 1 1,0 0-1,1 1 1,1 0-1,0 1 1,-1 2-71,2-2 36,1 0 1,1 0-1,0 1 1,1-1-1,0 1 1,0 3-37,3-11 7,0-1 0,1 1 0,0 0 0,0 0 0,0 0 0,0 0 0,1 0 0,0-1 0,0 1-1,1 0 1,-1-1 0,1 1 0,0-1 0,1 1 0,-1-1 0,3 3-7,0-2 17,0 0-1,0 0 1,1-1-1,-1 1 1,1-1 0,0-1-1,1 1 1,-1-1-1,1 0 1,0 0-1,0-1 1,0 0-1,1 0 1,-1-1-1,1 0 1,-1 0-1,1-1 1,0 0 0,4 0-17,1 0 30,1-1 0,-1 0 0,1-1 0,-1-1 0,0 0 0,0-1 0,0 0 0,0-1 0,0 0 1,-1-1-1,4-2-30,21-13 315,-1-1 1,13-11-316,-29 18 119,-2 0 0,0-2 0,-1 0 0,0-1 0,-1-1-119,-12 13 43,0 0 0,0 0-1,0-1 1,-1 1 0,0-1 0,0 0-1,0 0 1,-1 0 0,0 0 0,0 0-1,-1 0 1,1-2-43,-2 3 34,0 1 0,0-1 0,0 1 0,-1 0 0,1-1 0,-1 1 0,0-1 0,0 1 0,-1 0 0,1 0 0,-1 0 0,0 0 0,0 0 0,0 0 0,-1 0 0,0 1 1,1-1-1,-1 1-34,-5-6 22,0 1 1,0 1-1,-1 0 1,0 0-1,0 0 1,-1 1-1,0 1 1,0-1-1,0 2 1,-6-3-23,1 2-32,0 0 0,0 1-1,-1 1 1,1 0 0,-1 1 0,0 1 0,-3 0 32,12 1-136,6 0 55,-1 0 0,1 0 0,-1 0-1,1 0 1,-1 0 0,1 0 0,-1 0 0,1 0-1,-1 1 1,1-1 0,-1 1 0,1-1 0,0 1-1,-1-1 1,1 1 0,-1 0 81,2-1-51,0 0 1,0 0-1,0 0 1,0 1-1,0-1 1,0 0-1,0 0 1,0 0-1,0 0 1,0 0-1,0 1 1,0-1-1,-1 0 1,1 0-1,0 0 1,1 0-1,-1 0 1,0 1-1,0-1 1,0 0-1,0 0 1,0 0-1,0 0 0,0 0 1,0 0-1,0 1 1,0-1-1,0 0 1,0 0-1,0 0 1,0 0-1,0 0 1,1 0-1,-1 0 1,0 1-1,0-1 1,0 0-1,0 0 1,0 0-1,0 0 1,0 0-1,1 0 1,-1 0-1,0 0 1,0 0-1,0 0 1,0 0-1,0 0 0,1 0 1,-1 0-1,0 0 1,0 0-1,0 0 1,0 0-1,1 0 51,9 2-2048,43-2-10207,-18-3 7759</inkml:trace>
  <inkml:trace contextRef="#ctx0" brushRef="#br0" timeOffset="1087.433">2250 303 15008,'2'0'215,"0"0"0,0 1 0,0-1 0,-1 0 0,1 1 0,0-1 0,0 1 0,-1 0 0,1-1 0,-1 1 1,1 0-1,0 0 0,-1 0 0,1 0 0,-1 0 0,0 0 0,1 1 0,-1-1 0,0 0 0,0 1 1,0-1-1,0 1 0,0-1 0,0 1 0,0 0 0,-1-1 0,1 1 0,0 0 0,-1 0 0,1 0-215,1 9 321,0 0-1,0 1 0,-1-1 0,0 10-320,0-5 346,5 189 1817,-13 92-2163,0-68 157,6-176-122,0 234 107,4-192-164,5-1 1,4 2 21,-9-80-75,-3-9-225,1 1 1,0-1-1,1 1 0,0-1 0,0 0 1,1 0-1,-1 0 0,1 0 0,1 0 1,0 1 299,-3-7-156,-1-1 1,0 1 0,0-1 0,1 0 0,-1 1-1,0-1 1,1 1 0,-1-1 0,1 0 0,-1 1-1,0-1 1,1 0 0,-1 1 0,1-1 0,-1 0-1,1 0 1,-1 1 0,1-1 0,-1 0-1,1 0 1,-1 0 0,1 0 0,-1 0 0,1 0-1,-1 0 1,1 0 0,-1 0 0,1 0 0,0 0-1,-1 0 1,1 0 0,-1 0 0,1 0 0,-1 0-1,1-1 1,-1 1 0,1 0 0,-1 0 0,1-1 155,10-7-5056</inkml:trace>
  <inkml:trace contextRef="#ctx0" brushRef="#br0" timeOffset="1415.51">2683 1571 16511,'1'-3'451,"1"1"-1,-1-1 1,1 1-1,0-1 0,0 1 1,0 0-1,0 0 1,2-2-451,-3 4 60,0 0 0,-1-1 0,1 1 0,0-1 0,0 1 0,0 0 0,-1 0 0,1 0 0,0-1 0,0 1 0,0 0 0,0 0 0,0 0 0,-1 0 0,1 0 0,0 0 0,0 1 0,0-1 0,0 0 0,-1 0 0,1 1 0,0-1 0,0 0 0,0 1 0,-1-1 0,1 1 0,0-1 0,-1 1 0,1-1 0,0 1 0,-1-1 0,1 1 0,0 0-60,2 3 41,1 0 1,-1 0-1,0 1 0,0-1 0,0 1 0,0 0 0,-1 0 0,0 0 0,0 0 0,0 0 1,-1 0-1,1 1 0,-1 2-41,2 9 10,-1 1 0,-1 1 1,-1 6-11,-4 132-3483,3-149 2639,2 7-739,2-6-3382,-3-9 4856,0 0-1,0 0 0,0 0 1,0 0-1,0 0 0,0 0 1,0 0-1,0-1 1,0 1-1,0 0 0,0 0 1,0 0-1,0 0 0,0 0 1,0 0-1,0 0 0,1 0 1,-1 0-1,0 0 1,0 0-1,0 0 0,0 0 1,0 0-1,0 0 0,0 0 1,0 0-1,0 0 0,0 0 1,0 0-1,0 0 1,0 0-1,0 0 0,0 0 1,0 0-1,0 0 0,0 0 1,0 0-1,0 0 0,0 0 1,0 0-1,0 0 1,0 0-1,0 0 0,0 0 1,1 0-1,-1 0 0,0 0 1,0 0-1,0 0 0,0 0 1,0 0-1,0 0 110,4-10-3877</inkml:trace>
  <inkml:trace contextRef="#ctx0" brushRef="#br0" timeOffset="1751.335">2612 1076 15264,'-9'-5'928,"0"5"-65,9 0-255,0 0-544,9 0 0,4 5-64,10-1 0,4 4 0,-1 7-1855,1 9-801,0 4-1696</inkml:trace>
  <inkml:trace contextRef="#ctx0" brushRef="#br0" timeOffset="2239.241">3451 1413 14240,'-1'-10'1081,"1"-4"1144,1 8-2003,-1 1 0,1-1-1,-1 1 1,0 0 0,0-1-1,-1 1 1,0-1 0,0 1 0,0 0-1,-1-1 1,1 1 0,-1 0-1,-1 0 1,-1-3-222,4 7 10,-1 1 0,0-1 0,0 0 0,0 0 1,0 1-1,0-1 0,0 1 0,0-1 0,0 1 0,0-1 0,0 1 0,0-1 0,0 1 1,0 0-1,0 0 0,0-1 0,0 1 0,-1 0 0,1 0 0,0 0 0,0 0 0,0 1 0,0-1 1,0 0-1,0 0 0,0 1 0,-1-1 0,1 1 0,0-1 0,0 1-10,-7 2 5,1 1 1,-1 0-1,1 0 0,0 1-5,4-3 12,-34 23 103,2 2-1,1 1 1,1 2 0,-18 21-115,40-39 14,0 1 0,0 1 0,2-1 0,-1 2 0,2-1 0,0 1 0,-4 12-14,9-22 3,1 1 1,1 0 0,-1 0 0,1 0 0,0 0-1,0 1 1,1-1 0,-1 0 0,2 0 0,-1 0-1,1 0 1,-1 0 0,2 1 0,-1-1-1,1 0 1,0-1 0,0 1 0,0 0 0,1-1-1,0 1 1,0-1 0,2 2-4,-2-2 5,1 0 0,0 0-1,0-1 1,1 1 0,-1-1 0,1 0-1,0 0 1,0-1 0,1 1 0,-1-1-1,1 0 1,-1-1 0,1 0 0,0 1 0,0-2-1,0 1 1,0-1 0,0 0 0,1 0-5,1 0 25,1-1 1,0-1-1,0 1 0,-1-1 1,1-1-1,-1 0 1,1 0-1,-1-1 1,1 0-1,-1 0 0,0 0 1,-1-1-1,5-3-25,0-1 39,0-1-1,0 0 0,-1-1 0,-1 0 1,1-1-1,-2 0 0,0-1 0,0 1 0,-1-2 1,0 1-1,-1-1 0,0 0 0,1-8-38,7-19 71,-1 0 0,-3-1 0,7-43-71,0-24 21,-5-1 0,-4-9-21,-4-219-144,-9 189 658,-7 0 0,-6 2 0,-22-81-514,37 217 130,0 1 1,-1-1 0,0 1-1,0 0 1,-1 0 0,-1-1-131,5 34 693,22 367 1237,6 4-1750,-9-233-141,19 65-39,73 296-2725,-108-510 2062,6 26-1314,-8-36 1364,0-1 0,0 1-1,0-1 1,1 1 0,-1-1-1,1 0 1,1 2 613,5 0-3787,1-3-927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9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12288,'2'-16'805,"-2"14"-517,0 0 1,0-1-1,0 1 1,1 0-1,-1 0 1,1 0-1,-1 0 1,1 0-1,0 0 1,0 0-1,0-1-288,0 2 1019,0 2-97,1 5-754,0 0-1,0 0 0,0 1 0,-1-1 1,0 1-1,0-1 0,-1 1 0,1-1 0,-2 4-167,2 12 223,6 145 1985,-8 5-2208,1 35 667,6 1 650,18 84-1317,-21-260 619,-1 1-1,-2 3-618,0-26 278,0-9-259,0 0 1,0-1-1,0 1 0,0-1 0,0 1 1,0 0-1,0-1 0,0 1 1,0-1-1,0 1 0,0 0 1,0-1-1,1 1 0,-1-1 1,0 1-1,1-1 0,-1 1 0,0-1 1,1 1-1,-1-1 0,0 1 1,1-1-1,-1 0 0,1 1 1,-1-1-1,1 1 0,-1-1 1,1 0-1,-1 0 0,1 1 0,-1-1 1,1 0-1,-1 0 0,1 1 1,0-1-1,-1 0 0,1 0 1,-1 0-1,1 0 0,0 0 1,-1 0-1,1 0-19,3-1 18,0 1-1,1-1 1,-1-1 0,0 1-1,0 0 1,0-1-18,6-2 27,45-12 49,1 1 1,1 4-1,52-5-76,37 9 200,14 6-200,102-4 158,-143-1 13,-11 1 585,30-8-756,-104 10 486,-53 14-278,10-10-1376,10-6-2072,1 4 2414,-1-1 1,0 1-1,1 0 0,-1 0 0,1 0 0,0 0 1,-1 0-1,1 0 0,0 0 826,11 1-6048,-3 4 1062</inkml:trace>
  <inkml:trace contextRef="#ctx0" brushRef="#br0" timeOffset="367.07">1552 892 15936,'0'0'110,"0"-1"1,0 1-1,0 0 1,0-1-1,0 1 1,0 0-1,1-1 1,-1 1-1,0 0 1,0-1-1,0 1 1,0 0-1,0-1 1,1 1 0,-1 0-1,0-1 1,0 1-1,0 0 1,1 0-1,-1-1 1,0 1-1,0 0 1,1 0-1,-1 0 1,0-1-1,1 1 1,-1 0 0,0 0-1,1 0 1,-1 0-1,0 0 1,1 0-1,-1-1 1,0 1-1,1 0 1,-1 0-1,0 0 1,1 0-1,-1 0 1,0 0-1,1 0 1,-1 1 0,1-1-1,-1 0 1,0 0-1,1 0 1,-1 0-1,0 0 1,0 0-1,1 1 1,-1-1-1,0 0 1,1 0-1,-1 1-110,18 10 1850,-11-2-1675,0 0 0,0 0 0,-1 0 0,0 1 0,-1 0 0,0 0-1,-1 0 1,0 1 0,0-1 0,-1 1 0,0 2-175,0 3-813,0 1 0,-2 0 0,1 1 813,-2 6-8002,-2 20 8002,1-16-5125,1 0 741</inkml:trace>
  <inkml:trace contextRef="#ctx0" brushRef="#br0" timeOffset="700.625">1486 314 15264,'0'-9'928,"-4"6"-129,4 3-223,0 0-512,9 0-32,0 3-96,12 2-64,1 2 96,10 10-640,4 7-191,0 7-2593,3 17-2272,-8 16 1824</inkml:trace>
  <inkml:trace contextRef="#ctx0" brushRef="#br0" timeOffset="1035.829">2011 1131 16256,'-35'-53'7093,"27"40"-6846,1 1 0,1-1 1,0 0-1,1-1 0,0 1 1,1-1-1,0 0 0,1-2-247,1 1 82,1 0 0,0 0-1,1 0 1,0 0 0,1 0-1,1 0 1,1 0 0,0 1 0,3-9-82,-2 12 18,0 1 1,1-1 0,0 1 0,0 0 0,1 1 0,0-1 0,1 1 0,0 1 0,1-1 0,-1 1 0,2 0 0,-1 1 0,1 0-19,-3 2 33,1 1 0,-1 0 0,1 0 1,-1 1-1,1 0 0,0 0 1,0 0-1,0 1 0,1 0 0,-1 1 1,1-1-1,-1 2 0,1-1-33,-3 1 35,1 0-1,0 0 1,-1 1-1,1 0 1,-1 0-1,1 0 1,-1 1-1,1 0 1,-1 0-1,0 0 0,0 0 1,0 1-1,0 0 1,0 0-1,0 1 1,-1-1-1,1 2-34,8 8 55,-2 0-1,0 0 1,0 1 0,-1 1-1,-1 0 1,-1 0-1,0 1 1,0 1-55,15 40 173,10 40-173,-18-50 57,-3-9-61,-7-20-78,1 0 0,0 0-1,3 1 83,-9-17-172,1-1 0,0 1 0,0 0-1,0-1 1,0 1 0,0-1 0,0 1 0,0-1-1,0 0 1,1 1 0,-1-1 0,0 0 0,1 0-1,-1 0 1,1 0 0,0 0 0,-1 0 0,1 0-1,0-1 1,-1 1 0,1 0 0,0-1 0,0 0-1,0 1 1,-1-1 0,1 0 0,0 0 0,0 0-1,0 0 1,0 0 0,-1 0 0,1-1-1,0 1 1,0-1 0,-1 1 0,1-1 0,0 0-1,0 1 1,-1-1 0,1 0 0,-1 0 0,1 0-1,-1 0 1,1-1 0,0 1 172,5-6-2626,0-1-1,0 1 1,0-1-1,5-9 2627,-7 9-1462,22-27-3492</inkml:trace>
  <inkml:trace contextRef="#ctx0" brushRef="#br0" timeOffset="1435.904">2753 865 11936,'0'1'323,"1"1"1,-1-1-1,1 0 1,0 0-1,0 0 1,0 0 0,0 0-1,-1 0 1,1 0-1,0 0 1,1 0-1,-1 0 1,0 0-1,0-1 1,0 1 0,0 0-1,1-1 1,-1 1-1,0-1 1,1 0-1,0 1-323,34 11 1843,-32-11-1713,8 2 70,1 0-1,0-1 1,0 0-1,0-1 1,1-1-1,-1 0 1,0 0-1,0-1 1,0-1-1,0 0 1,9-4-200,-11 3 104,-1-1 0,0 0-1,-1 0 1,1-1 0,-1 0 0,0-1 0,0 0-1,-1-1 1,1 0 0,-2 0 0,1 0 0,-1-1-1,0 0 1,4-7-104,-6 7 30,0 0-1,0-1 1,-1 0-1,0 0 0,0 0 1,-1 0-1,-1-1 1,0 1-1,0-1 1,0 1-1,-1-1 1,-1 0-1,0 0 0,0-1-29,0 7 25,-1-1 0,1 0 0,-1 0 0,0 1-1,0-1 1,-1 1 0,0-1 0,1 1-1,-2 0 1,1-1 0,0 1 0,-1 0 0,1 0-1,-1 1 1,0-1 0,-1 1 0,1-1-1,-1 1 1,1 0 0,-1 0 0,0 0-1,0 1 1,0 0 0,0-1 0,-1 1 0,1 1-1,-1-1 1,1 1 0,-4-1-25,3 0 52,-1 1-1,0 0 1,0 1 0,-1 0-1,1-1 1,0 2 0,0-1 0,0 1-1,0 0 1,0 0 0,1 1-1,-5 1-51,2 0 58,0 1-1,0 0 0,0 0 1,1 1-1,0 0 0,0 0 1,0 1-1,-1 1-57,-9 11 103,1 1 0,1 0 0,0 1 0,2 0 0,-8 17-103,6-11 68,2 1 0,1 0-1,1 1 1,1 1-1,1 0 1,-1 13-68,9-34 59,0-1 0,0 1 0,0-1 0,1 1 0,0 0 0,1-1 0,0 1 0,0-1 0,1 3-59,-1-6 38,1 1 0,-1-1 0,1 0 1,0 0-1,0 1 0,1-2 0,-1 1 0,1 0 1,0 0-1,0-1 0,0 1 0,1-1 0,-1 0 1,1 0-1,3 2-38,4 2 31,1-1 1,0 0-1,0-1 0,1 0 1,-1 0-1,9 0-31,21 5 94,19 0-94,-25-5-25,0-2-1,0-1 1,16-2 25,-29-1-1127,0-2 0,1 0 0,-2-1 0,1-1 0,18-8 1127,-9 2-3968,-4 3-1941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23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2246 10912,'0'0'720,"0"0"186,0 0 28,0 0 4,8-4 998,61-50 2752,-51 42-4343,1 2 1,0 0-1,0 1 0,1 0 0,20-4-345,-13 3 194,121-48 594,-3-7-1,-2-6 1,26-24-788,39-20 986,69-20-986,240-137 272,-311 158-250,-21 22 89,38-6-111,-48 22 1,-33 13-68,37-15 299,74-50-232,-82 26 842,149-118-842,-296 203 30,0 1-1,0 2 0,2 0 1,11-4-30,7 2 80,-43 15-22,-1 1 28,-13-8-1579,9 7 426,0 0 1,-1 0 0,1 1 0,0-1 0,0 1-1,0 0 1,-1 0 0,-1 0 1066,-2 0-2910,2 0-2007</inkml:trace>
  <inkml:trace contextRef="#ctx0" brushRef="#br0" timeOffset="592.86">3230 15 13184,'-8'-7'-120,"-1"0"5341,13 17-2259,-2-7-2900,0-1-1,1 1 0,-1-1 0,1 1 0,-1-1 1,1 0-1,0 0 0,0 0 0,0 0 1,0 0-1,0-1 0,0 1 0,1-1 1,-1 0-1,2 0-61,11 3 261,0 0 1,14 0-262,-18-3 116,66 6 708,0-4 0,51-6-824,-126 3 21,159-10 1638,20-11-1659,-41 5 464,-130 15-390,52-4 100,-57 5-149,1 1 0,-1-1 0,1 1 0,-1 0 0,0 1 0,1-1 0,-1 1 0,2 1-25,-7-2 11,0-1 0,0 1 0,0 0 0,0-1 0,0 1 1,-1 0-1,1 0 0,0-1 0,0 1 0,-1 0 0,1 0 1,0 0-1,-1 0 0,1 0 0,-1 0 0,1 0 1,-1 0-1,0 0 0,1 1 0,-1-1 0,0 0 0,0 0 1,0 0-1,0 0 0,0 0 0,0 0 0,0 1 0,0-1 1,0 0-1,0 0 0,-1 0-11,0 5 26,0-1 0,-1 0-1,0 0 1,0 0 0,0 0 0,-1 1-26,-8 11 48,0-1 1,-1 1-1,-1-2 0,-10 10-48,-14 17 9,6-2 4,2 1-1,1 1 1,-11 25-13,-16 39 85,5 2 0,-5 28-85,45-108-4,-2-1-1,-4 7 5,-4 0-3740,10-23-671,1 1-2249,4-3 1908</inkml:trace>
  <inkml:trace contextRef="#ctx0" brushRef="#br0" timeOffset="1560.575">469 1248 12032,'5'-6'609,"6"-9"191,-5 3 2665,-2 18-1529,-4-1-1774,0-1-1,0 0 1,0 1 0,-1-1-1,0 0 1,1 0 0,-2 1-1,1-1 1,0 0 0,-1 0-1,0 0 1,0 0-162,0 2 177,-6 10 103,-1 1 0,0-1-1,-1-1 1,-1 0-1,-2 2-279,-23 35 357,-13 30 446,-1 13-803,1-3 376,-62 125 365,86-163-638,3 2 0,3 0 0,1 5-103,11-34 35,-4 9 97,3 1 1,1 0-1,-1 20-132,8-53 35,0 0 0,0 1-1,0-1 1,0 1 0,1-1 0,0 1-1,0-1 1,0 0 0,0 1 0,1-1-1,-1 0 1,1 0 0,0 0 0,0 0-1,2 2-34,0-2 72,0 0-1,-1 0 0,2 0 0,-1-1 0,0 1 1,1-1-1,0 0 0,0 0 0,0-1 1,0 1-1,0-1 0,1 0-71,14 4 121,1 0 0,-1-2 1,1-1-1,0 0 0,17-1-121,6 2 119,324 41 441,-282-32-560,-21-2 352,13-1-352,-73-10 19,-1 0 0,1 0 0,0 0 0,-1-1 0,1 1 0,-1-1 0,1-1 0,-1 1 0,1 0 0,-1-1-1,2-1-18,-4 2-330,-4-4-3128,0 2-2791,6-1 522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32.5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1 623,'0'-17,"0"-588,0 1215,0-602,0 25,0-88,0-363,0 603,0 54,0-321,0-56,0 347,0-192,0-4,0 8,0-10,0-50,0-76,0 153,0-46,0-7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40.23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17276,'0'162,"0"-147,0-6,0-1,0-1,0-2,0 6,0-22,0-6362,0 6018,0-13,0-6,0 214,0-176,0 76,0-74,0-14,0-120,0 23,0-132,0 20,0 7,0-54,0 355,0-5,0-190,0 34,0-2061,0 1089,0 1287,0 62,0 26,0-20,0 39,0 2003,0-1737,0 19,0-50,0 327,0-365,0 82,0 724,0-461,0-256,0 41,0 237,0 305,0-378,0-52,0-196,0 325,0 136,0-425,0 87,0 397,0-97,0 490,0-313,0 1776,0-2127,0-485,0-11,0-4,0 67,0-58,0-12,0-2,0-12,0 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48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61 9536,'5'-7'1012,"0"0"1,0 0-1,0 1 0,1 0 1,0 0-1,3-3-1012,4-3 3141,-13 25 214,-3-8-3098,1 1 1,0-1-1,-1 1 1,0-1-1,-1 0 1,1 0-1,-1 0 0,0-1 1,0 1-258,-6 8 296,-33 36 359,-1-2 0,-5 1-655,-9 10 237,0 5-237,-109 146 187,43-51-235,73-97 19,6-9 198,3 3 0,-9 18-169,50-72 11,-2 4 37,0-1 1,1 1 0,0 0-1,-1-1 1,0 5-49,3-8 19,0 0 1,0 0-1,-1 0 0,1-1 1,0 1-1,0 0 0,0 0 1,0 0-1,0 0 0,0 0 1,0 0-1,0 0 0,1 0 1,-1 0-1,0 0 0,0-1 1,1 1-1,-1 0 1,1 0-1,-1 0 0,1-1 1,-1 1-1,1 0 0,-1 0 1,1-1-1,0 1 0,-1 0 1,1-1-1,0 1 0,0-1 1,-1 1-1,1-1 0,0 1 1,0-1-20,7 3 91,0-1 0,0 0 0,1-1 0,-1 0 0,0 0 0,1-1 1,-1 0-1,8-1-91,3 1 76,33-3 30,-1-1-1,4-4-105,-10 2 2,61-7 23,201-21-12,-113 29 77,69-6 38,-212 8 111,10 3-239,-44 0 204,-16 0-76,-13 0-149,11 0-619,1-4-2848,0 3 629</inkml:trace>
  <inkml:trace contextRef="#ctx0" brushRef="#br0" timeOffset="981.864">2657 528 10016,'0'-10'2190,"0"2"-1075,0 0 1,0 0-1,-1 1 1,0-1-1,-1-3-1115,2 9 94,-1 0 0,1 1 0,-1-1 0,1 1-1,-1 0 1,0-1 0,1 1 0,-1-1 0,0 1-1,0 0 1,0 0 0,0-1 0,0 1 0,0 0 0,-1 0-1,1 0 1,0 0 0,-1 0 0,1 1 0,0-1-1,-1 0 1,1 0 0,-1 1 0,1-1 0,-1 1-1,1 0 1,-1-1 0,-1 1-94,-5 0 217,-1 0 1,1 0-1,-1 1 0,1 0 1,0 0-1,0 1 0,0 0 1,0 1-1,-5 2-217,-1 1 170,0 0-1,0 2 1,1-1 0,-10 9-170,2 0 148,1 1 1,1 1 0,1 1 0,-11 14-149,1 3 161,1 1 0,-5 13-161,22-35 57,2 1 0,-1 0 0,2 1-1,-4 12-56,9-25 16,1 1-1,0 0 0,0-1 0,0 1 1,0 0-1,1 0 0,-1 0 0,1 0 1,1 0-1,-1-1 0,1 1 0,0 0 1,0 0-1,0 0 0,0-1 1,1 1-1,0-1 0,0 1 0,2 2-15,0-2 16,0 0 0,0 0-1,1 0 1,0-1-1,0 0 1,0 0 0,0 0-1,1 0 1,0-1 0,0 0-1,4 2-15,12 4 55,0-2 1,14 4-56,-33-10 5,26 6 69,1-1 0,0-1-1,0-1 1,0-2 0,20-1-74,-26-2 113,0-1 1,0-1-1,0-1 0,0-1 1,-1-1-1,1-1 1,5-4-114,-17 6 107,0-1 0,-1 0-1,0-1 1,0 0 0,0 0 0,-1-2 0,0 1-1,-1-1 1,0 0 0,-1-1 0,1 0 0,-2-1 0,2-2-107,-4 5 59,-1 0 1,0 0 0,0 0-1,0 0 1,-1-1 0,-1 1-1,0-1 1,0 0 0,0 0-1,-1 0 1,0 0 0,-1 0-1,0 0 1,-1 0 0,0 0-1,0 0 1,0 0 0,-2 0-1,0-3-59,-3-3 11,0 1 0,-2 0-1,1 1 1,-2-1 0,0 2-1,0-1 1,-1 1 0,0 0-1,-1 1 1,-1 1 0,0-1-1,0 2 1,-1 0 0,0 0-1,-1 1 1,-9-3-11,20 9-130,-1 0 1,1 0-1,-1 1 0,0-1 0,1 1 0,-1 0 1,0 0-1,0 1 0,1-1 0,-1 1 1,0 0-1,-4 0 130,8 0-133,-1 0-1,0 1 1,1-1 0,-1 1 0,1-1 0,0 1-1,-1-1 1,1 1 0,-1-1 0,1 1-1,0-1 1,-1 1 0,1 0 0,0-1 0,0 1-1,-1-1 1,1 1 0,0 0 0,0-1 0,0 1-1,0 0 1,0-1 0,0 1 0,0 0-1,0-1 1,0 1 0,0 0 0,0-1 0,1 1-1,-1-1 1,0 1 133,6 21-3470,3-2 126,6 6-1610</inkml:trace>
  <inkml:trace contextRef="#ctx0" brushRef="#br0" timeOffset="1448.573">3268 952 13056,'-2'-17'8258,"-6"-8"-5144,-1-7-1969,4-2-889,1-1 0,1 1 0,2-1 0,1 0 0,2 0 0,2 0-1,1 1 1,1 0 0,2 0 0,3-5-256,-9 33 6,0 0-1,1 0 0,-1 0 1,1 1-1,0-1 0,1 1 1,0 0-1,-1-1 0,2 2 1,-1-1-1,0 0 0,1 1 1,0 0-1,0 0 0,0 0 1,1 1-1,-1 0 0,1 0 1,0 0-1,0 0 0,5-1-5,11-2-28,0 0 0,0 2 0,0 0 0,19 0 28,92 2 130,0-1-6009,-105-1 2221,-2 1-1979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31.png"/><Relationship Id="rId3" Type="http://schemas.openxmlformats.org/officeDocument/2006/relationships/image" Target="../media/image70.png"/><Relationship Id="rId7" Type="http://schemas.openxmlformats.org/officeDocument/2006/relationships/image" Target="../media/image28.png"/><Relationship Id="rId12" Type="http://schemas.openxmlformats.org/officeDocument/2006/relationships/customXml" Target="../ink/ink29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6.xml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5" Type="http://schemas.openxmlformats.org/officeDocument/2006/relationships/image" Target="../media/image32.png"/><Relationship Id="rId10" Type="http://schemas.openxmlformats.org/officeDocument/2006/relationships/customXml" Target="../ink/ink28.xml"/><Relationship Id="rId4" Type="http://schemas.openxmlformats.org/officeDocument/2006/relationships/image" Target="../media/image26.png"/><Relationship Id="rId9" Type="http://schemas.openxmlformats.org/officeDocument/2006/relationships/image" Target="../media/image29.png"/><Relationship Id="rId14" Type="http://schemas.openxmlformats.org/officeDocument/2006/relationships/customXml" Target="../ink/ink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0.png"/><Relationship Id="rId4" Type="http://schemas.openxmlformats.org/officeDocument/2006/relationships/customXml" Target="../ink/ink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0.png"/><Relationship Id="rId4" Type="http://schemas.openxmlformats.org/officeDocument/2006/relationships/customXml" Target="../ink/ink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0.png"/><Relationship Id="rId4" Type="http://schemas.openxmlformats.org/officeDocument/2006/relationships/customXml" Target="../ink/ink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176645" y="207818"/>
            <a:ext cx="11783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Inequalities in the Coordinate Plane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6AE192-4EB6-41BF-B02A-BA7C09DCEF94}"/>
              </a:ext>
            </a:extLst>
          </p:cNvPr>
          <p:cNvSpPr txBox="1"/>
          <p:nvPr/>
        </p:nvSpPr>
        <p:spPr>
          <a:xfrm>
            <a:off x="267128" y="1104472"/>
            <a:ext cx="11532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Line (Dashed or Solid)</a:t>
            </a:r>
          </a:p>
          <a:p>
            <a:pPr marL="742950" indent="-742950">
              <a:buFont typeface="+mj-lt"/>
              <a:buAutoNum type="arabicParenR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Point on Either Side of the Line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True, Shade in that Side.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False, Shade the Other Side.</a:t>
            </a:r>
          </a:p>
          <a:p>
            <a:pPr marL="1657350" lvl="2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line doesn’t go through the origin, pick (0, 0) as a test point.</a:t>
            </a:r>
          </a:p>
        </p:txBody>
      </p:sp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14:cNvPr>
              <p14:cNvContentPartPr/>
              <p14:nvPr/>
            </p14:nvContentPartPr>
            <p14:xfrm>
              <a:off x="0" y="898491"/>
              <a:ext cx="1219200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8640" y="889491"/>
                <a:ext cx="12209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14:cNvPr>
              <p14:cNvContentPartPr/>
              <p14:nvPr/>
            </p14:nvContentPartPr>
            <p14:xfrm>
              <a:off x="2309230" y="8931"/>
              <a:ext cx="360" cy="6316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00590" y="291"/>
                <a:ext cx="18000" cy="63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14:cNvPr>
              <p14:cNvContentPartPr/>
              <p14:nvPr/>
            </p14:nvContentPartPr>
            <p14:xfrm>
              <a:off x="263710" y="209091"/>
              <a:ext cx="1787760" cy="5277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070" y="200097"/>
                <a:ext cx="1805400" cy="545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14:cNvPr>
              <p14:cNvContentPartPr/>
              <p14:nvPr/>
            </p14:nvContentPartPr>
            <p14:xfrm>
              <a:off x="390430" y="1161291"/>
              <a:ext cx="1344960" cy="7372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1430" y="1152287"/>
                <a:ext cx="1362600" cy="7549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14:cNvPr>
              <p14:cNvContentPartPr/>
              <p14:nvPr/>
            </p14:nvContentPartPr>
            <p14:xfrm>
              <a:off x="473230" y="2208891"/>
              <a:ext cx="1209600" cy="4554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4227" y="2199891"/>
                <a:ext cx="1227245" cy="4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14:cNvPr>
              <p14:cNvContentPartPr/>
              <p14:nvPr/>
            </p14:nvContentPartPr>
            <p14:xfrm>
              <a:off x="304750" y="3193851"/>
              <a:ext cx="1533240" cy="9201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6110" y="3185208"/>
                <a:ext cx="1550880" cy="937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14:cNvPr>
              <p14:cNvContentPartPr/>
              <p14:nvPr/>
            </p14:nvContentPartPr>
            <p14:xfrm>
              <a:off x="5349070" y="6081411"/>
              <a:ext cx="360" cy="2354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0430" y="6072771"/>
                <a:ext cx="1800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14:cNvPr>
              <p14:cNvContentPartPr/>
              <p14:nvPr/>
            </p14:nvContentPartPr>
            <p14:xfrm>
              <a:off x="5349070" y="17571"/>
              <a:ext cx="360" cy="62974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40430" y="8931"/>
                <a:ext cx="18000" cy="63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14:cNvPr>
              <p14:cNvContentPartPr/>
              <p14:nvPr/>
            </p14:nvContentPartPr>
            <p14:xfrm>
              <a:off x="2647270" y="262731"/>
              <a:ext cx="1375200" cy="3675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38630" y="254091"/>
                <a:ext cx="139284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14:cNvPr>
              <p14:cNvContentPartPr/>
              <p14:nvPr/>
            </p14:nvContentPartPr>
            <p14:xfrm>
              <a:off x="4364110" y="215571"/>
              <a:ext cx="381240" cy="39600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355110" y="206931"/>
                <a:ext cx="398880" cy="4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14:cNvPr>
              <p14:cNvContentPartPr/>
              <p14:nvPr/>
            </p14:nvContentPartPr>
            <p14:xfrm>
              <a:off x="3124990" y="1044651"/>
              <a:ext cx="1392480" cy="60228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15990" y="1035651"/>
                <a:ext cx="1410120" cy="61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14:cNvPr>
              <p14:cNvContentPartPr/>
              <p14:nvPr/>
            </p14:nvContentPartPr>
            <p14:xfrm>
              <a:off x="2587150" y="1875531"/>
              <a:ext cx="2526120" cy="22287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78509" y="1866531"/>
                <a:ext cx="2543763" cy="22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14:cNvPr>
              <p14:cNvContentPartPr/>
              <p14:nvPr/>
            </p14:nvContentPartPr>
            <p14:xfrm>
              <a:off x="8808670" y="-16989"/>
              <a:ext cx="360" cy="634824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800030" y="-25629"/>
                <a:ext cx="18000" cy="63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14:cNvPr>
              <p14:cNvContentPartPr/>
              <p14:nvPr/>
            </p14:nvContentPartPr>
            <p14:xfrm>
              <a:off x="5791870" y="224211"/>
              <a:ext cx="648360" cy="53280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83230" y="215211"/>
                <a:ext cx="666000" cy="55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14:cNvPr>
              <p14:cNvContentPartPr/>
              <p14:nvPr/>
            </p14:nvContentPartPr>
            <p14:xfrm>
              <a:off x="7513750" y="204411"/>
              <a:ext cx="657000" cy="39708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04750" y="195771"/>
                <a:ext cx="67464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14:cNvPr>
              <p14:cNvContentPartPr/>
              <p14:nvPr/>
            </p14:nvContentPartPr>
            <p14:xfrm>
              <a:off x="6215230" y="1749891"/>
              <a:ext cx="1667160" cy="64620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206232" y="1741251"/>
                <a:ext cx="1684796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14:cNvPr>
              <p14:cNvContentPartPr/>
              <p14:nvPr/>
            </p14:nvContentPartPr>
            <p14:xfrm>
              <a:off x="6211270" y="997851"/>
              <a:ext cx="1737360" cy="6073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202272" y="989211"/>
                <a:ext cx="1754996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14:cNvPr>
              <p14:cNvContentPartPr/>
              <p14:nvPr/>
            </p14:nvContentPartPr>
            <p14:xfrm>
              <a:off x="5609350" y="2811171"/>
              <a:ext cx="2735640" cy="187020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00710" y="2802531"/>
                <a:ext cx="2753280" cy="18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14:cNvPr>
              <p14:cNvContentPartPr/>
              <p14:nvPr/>
            </p14:nvContentPartPr>
            <p14:xfrm>
              <a:off x="5860270" y="3172971"/>
              <a:ext cx="2292840" cy="219924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51630" y="3163971"/>
                <a:ext cx="2310480" cy="221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14:cNvPr>
              <p14:cNvContentPartPr/>
              <p14:nvPr/>
            </p14:nvContentPartPr>
            <p14:xfrm>
              <a:off x="9585910" y="1000011"/>
              <a:ext cx="1729440" cy="135432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577268" y="991371"/>
                <a:ext cx="1747084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14:cNvPr>
              <p14:cNvContentPartPr/>
              <p14:nvPr/>
            </p14:nvContentPartPr>
            <p14:xfrm>
              <a:off x="9026470" y="3254331"/>
              <a:ext cx="2423160" cy="188316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017470" y="3245331"/>
                <a:ext cx="2440800" cy="19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14:cNvPr>
              <p14:cNvContentPartPr/>
              <p14:nvPr/>
            </p14:nvContentPartPr>
            <p14:xfrm>
              <a:off x="9148150" y="2783811"/>
              <a:ext cx="2100240" cy="216972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139510" y="2774811"/>
                <a:ext cx="2117880" cy="21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14:cNvPr>
              <p14:cNvContentPartPr/>
              <p14:nvPr/>
            </p14:nvContentPartPr>
            <p14:xfrm>
              <a:off x="9187030" y="2690211"/>
              <a:ext cx="1982520" cy="213192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178390" y="2681571"/>
                <a:ext cx="2000160" cy="21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14:cNvPr>
              <p14:cNvContentPartPr/>
              <p14:nvPr/>
            </p14:nvContentPartPr>
            <p14:xfrm>
              <a:off x="5697550" y="3238851"/>
              <a:ext cx="2382480" cy="211932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688910" y="3229851"/>
                <a:ext cx="2400120" cy="21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14:cNvPr>
              <p14:cNvContentPartPr/>
              <p14:nvPr/>
            </p14:nvContentPartPr>
            <p14:xfrm>
              <a:off x="9216910" y="118731"/>
              <a:ext cx="2197440" cy="415908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207910" y="109731"/>
                <a:ext cx="2215080" cy="41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714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6161807" y="862445"/>
            <a:ext cx="0" cy="5486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/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blipFill>
                <a:blip r:embed="rId3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619DB09-C415-460B-804E-EBB3FE5B4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79" y="2163299"/>
            <a:ext cx="4039269" cy="3832256"/>
          </a:xfrm>
          <a:prstGeom prst="rect">
            <a:avLst/>
          </a:prstGeom>
        </p:spPr>
      </p:pic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143" y="2163299"/>
            <a:ext cx="4038949" cy="383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9BEF189-50D9-4004-ACAD-09313ED57FC2}"/>
                  </a:ext>
                </a:extLst>
              </p14:cNvPr>
              <p14:cNvContentPartPr/>
              <p14:nvPr/>
            </p14:nvContentPartPr>
            <p14:xfrm>
              <a:off x="2838600" y="229680"/>
              <a:ext cx="7992360" cy="1110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9BEF189-50D9-4004-ACAD-09313ED57FC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2400" y="220320"/>
                <a:ext cx="10177920" cy="616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F8E1787-9EFF-4215-9C9F-EC52BF77C499}"/>
                  </a:ext>
                </a:extLst>
              </p14:cNvPr>
              <p14:cNvContentPartPr/>
              <p14:nvPr/>
            </p14:nvContentPartPr>
            <p14:xfrm>
              <a:off x="3541150" y="1732611"/>
              <a:ext cx="523440" cy="48042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F8E1787-9EFF-4215-9C9F-EC52BF77C49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32510" y="1723611"/>
                <a:ext cx="541080" cy="482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3706D11-D5C6-4435-94B9-2161E4723254}"/>
                  </a:ext>
                </a:extLst>
              </p14:cNvPr>
              <p14:cNvContentPartPr/>
              <p14:nvPr/>
            </p14:nvContentPartPr>
            <p14:xfrm>
              <a:off x="3699550" y="2323011"/>
              <a:ext cx="1082520" cy="362808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3706D11-D5C6-4435-94B9-2161E472325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90910" y="2314371"/>
                <a:ext cx="1100160" cy="36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748BDC5-181F-49D2-BDA3-D93FE9907D87}"/>
                  </a:ext>
                </a:extLst>
              </p14:cNvPr>
              <p14:cNvContentPartPr/>
              <p14:nvPr/>
            </p14:nvContentPartPr>
            <p14:xfrm>
              <a:off x="6355270" y="3752931"/>
              <a:ext cx="5522040" cy="6364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748BDC5-181F-49D2-BDA3-D93FE9907D8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46630" y="3744291"/>
                <a:ext cx="5539680" cy="65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43B53F62-F86F-4587-8748-018CC01FFA11}"/>
                  </a:ext>
                </a:extLst>
              </p14:cNvPr>
              <p14:cNvContentPartPr/>
              <p14:nvPr/>
            </p14:nvContentPartPr>
            <p14:xfrm>
              <a:off x="7059070" y="4132731"/>
              <a:ext cx="4584600" cy="18471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43B53F62-F86F-4587-8748-018CC01FFA1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050430" y="4124091"/>
                <a:ext cx="4602240" cy="186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B2DDC9-4DC7-4C32-8729-BFE935965D19}"/>
              </a:ext>
            </a:extLst>
          </p:cNvPr>
          <p:cNvSpPr txBox="1"/>
          <p:nvPr/>
        </p:nvSpPr>
        <p:spPr>
          <a:xfrm>
            <a:off x="1410984" y="0"/>
            <a:ext cx="937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Ordered Pair a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/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+3;(−4, 3)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blipFill>
                <a:blip r:embed="rId2"/>
                <a:stretch>
                  <a:fillRect b="-5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293B4E-963B-4AF5-89E7-48AE168F5CA6}"/>
                  </a:ext>
                </a:extLst>
              </p14:cNvPr>
              <p14:cNvContentPartPr/>
              <p14:nvPr/>
            </p14:nvContentPartPr>
            <p14:xfrm>
              <a:off x="2635200" y="1088640"/>
              <a:ext cx="8353080" cy="4972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293B4E-963B-4AF5-89E7-48AE168F5C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25840" y="1079280"/>
                <a:ext cx="8371800" cy="499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90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57AE3A9-BF93-4954-8CEA-D7666EBD4343}"/>
                  </a:ext>
                </a:extLst>
              </p14:cNvPr>
              <p14:cNvContentPartPr/>
              <p14:nvPr/>
            </p14:nvContentPartPr>
            <p14:xfrm>
              <a:off x="1944360" y="174240"/>
              <a:ext cx="9477000" cy="6356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57AE3A9-BF93-4954-8CEA-D7666EBD43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5000" y="164880"/>
                <a:ext cx="9495720" cy="637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84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752E76E-24DD-411D-9103-21CAB234471C}"/>
                  </a:ext>
                </a:extLst>
              </p14:cNvPr>
              <p14:cNvContentPartPr/>
              <p14:nvPr/>
            </p14:nvContentPartPr>
            <p14:xfrm>
              <a:off x="1206360" y="784800"/>
              <a:ext cx="10103400" cy="5581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752E76E-24DD-411D-9103-21CAB23447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97000" y="775440"/>
                <a:ext cx="10122120" cy="559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105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&lt;−21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2F720FB-ECD6-425C-AA93-0A854BA364B1}"/>
                  </a:ext>
                </a:extLst>
              </p14:cNvPr>
              <p14:cNvContentPartPr/>
              <p14:nvPr/>
            </p14:nvContentPartPr>
            <p14:xfrm>
              <a:off x="1366560" y="921600"/>
              <a:ext cx="10288440" cy="46915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2F720FB-ECD6-425C-AA93-0A854BA364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7200" y="912240"/>
                <a:ext cx="10307160" cy="471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6424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127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8 Graph 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39</cp:revision>
  <cp:lastPrinted>2018-11-23T19:54:51Z</cp:lastPrinted>
  <dcterms:created xsi:type="dcterms:W3CDTF">2018-08-29T02:57:50Z</dcterms:created>
  <dcterms:modified xsi:type="dcterms:W3CDTF">2019-09-02T18:33:29Z</dcterms:modified>
</cp:coreProperties>
</file>